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71" r:id="rId4"/>
    <p:sldId id="273" r:id="rId5"/>
    <p:sldId id="274" r:id="rId6"/>
    <p:sldId id="275" r:id="rId7"/>
    <p:sldId id="276" r:id="rId8"/>
    <p:sldId id="277" r:id="rId9"/>
    <p:sldId id="278" r:id="rId10"/>
    <p:sldId id="284" r:id="rId11"/>
    <p:sldId id="279" r:id="rId12"/>
    <p:sldId id="280" r:id="rId13"/>
    <p:sldId id="281" r:id="rId14"/>
    <p:sldId id="282" r:id="rId15"/>
    <p:sldId id="283" r:id="rId16"/>
    <p:sldId id="285" r:id="rId17"/>
    <p:sldId id="286" r:id="rId18"/>
    <p:sldId id="270" r:id="rId19"/>
  </p:sldIdLst>
  <p:sldSz cx="12192000" cy="6858000"/>
  <p:notesSz cx="6858000" cy="9144000"/>
  <p:embeddedFontLst>
    <p:embeddedFont>
      <p:font typeface="PT Sans Narrow" panose="02020500000000000000" charset="0"/>
      <p:regular r:id="rId21"/>
      <p:bold r:id="rId22"/>
    </p:embeddedFont>
    <p:embeddedFont>
      <p:font typeface="Microsoft JhengHei" panose="020B0604030504040204" pitchFamily="34" charset="-120"/>
      <p:regular r:id="rId23"/>
      <p:bold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Open Sans" panose="02020500000000000000" charset="0"/>
      <p:regular r:id="rId29"/>
      <p:bold r:id="rId30"/>
      <p:italic r:id="rId31"/>
      <p:boldItalic r:id="rId32"/>
    </p:embeddedFont>
    <p:embeddedFont>
      <p:font typeface="新細明體" panose="02020500000000000000" pitchFamily="18" charset="-120"/>
      <p:regular r:id="rId33"/>
    </p:embeddedFont>
    <p:embeddedFont>
      <p:font typeface="Microsoft JhengHei" panose="020B0604030504040204" pitchFamily="34" charset="-120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BCF0649-3C7E-4CEE-8CC7-9C8DBDAB1C68}" type="doc">
      <dgm:prSet loTypeId="urn:microsoft.com/office/officeart/2005/8/layout/hierarchy1" loCatId="hierarchy" qsTypeId="urn:microsoft.com/office/officeart/2005/8/quickstyle/simple1" qsCatId="simple" csTypeId="urn:microsoft.com/office/officeart/2005/8/colors/colorful1" csCatId="colorful" phldr="1"/>
      <dgm:spPr>
        <a:scene3d>
          <a:camera prst="perspectiveRight" fov="2700000">
            <a:rot lat="0" lon="20999988" rev="0"/>
          </a:camera>
          <a:lightRig rig="threePt" dir="t"/>
        </a:scene3d>
      </dgm:spPr>
      <dgm:t>
        <a:bodyPr/>
        <a:lstStyle/>
        <a:p>
          <a:endParaRPr lang="zh-TW" altLang="en-US"/>
        </a:p>
      </dgm:t>
    </dgm:pt>
    <dgm:pt modelId="{F20F6C55-18B2-4292-AC80-D5A8165CEC58}">
      <dgm:prSet phldrT="[文字]"/>
      <dgm:spPr>
        <a:xfrm>
          <a:off x="3308350" y="1472192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  <dgm:t>
        <a:bodyPr/>
        <a:lstStyle/>
        <a:p>
          <a:r>
            <a:rPr lang="en-US" altLang="zh-TW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NFS Master</a:t>
          </a:r>
          <a:endParaRPr lang="zh-TW" altLang="en-US">
            <a:solidFill>
              <a:schemeClr val="bg2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gm:t>
    </dgm:pt>
    <dgm:pt modelId="{3966AE5C-E2EC-45D6-A26B-2E132E4CB5DD}" type="parTrans" cxnId="{07FB05B9-E420-4D8A-9B31-BC638DEEAA74}">
      <dgm:prSet/>
      <dgm:spPr/>
      <dgm:t>
        <a:bodyPr/>
        <a:lstStyle/>
        <a:p>
          <a:endParaRPr lang="zh-TW" altLang="en-US"/>
        </a:p>
      </dgm:t>
    </dgm:pt>
    <dgm:pt modelId="{7DE635AF-DEA4-460A-A3A7-A7E2B5E45ACC}" type="sibTrans" cxnId="{07FB05B9-E420-4D8A-9B31-BC638DEEAA74}">
      <dgm:prSet/>
      <dgm:spPr/>
      <dgm:t>
        <a:bodyPr/>
        <a:lstStyle/>
        <a:p>
          <a:endParaRPr lang="zh-TW" altLang="en-US"/>
        </a:p>
      </dgm:t>
    </dgm:pt>
    <dgm:pt modelId="{96BFE745-4C93-4B71-BBED-9B0B4FBF301E}">
      <dgm:prSet phldrT="[文字]"/>
      <dgm:spPr>
        <a:xfrm>
          <a:off x="2269331" y="3046306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  <dgm:t>
        <a:bodyPr/>
        <a:lstStyle/>
        <a:p>
          <a:r>
            <a:rPr lang="en-US" altLang="zh-TW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NFS Server</a:t>
          </a:r>
          <a:endParaRPr lang="zh-TW" altLang="en-US">
            <a:solidFill>
              <a:schemeClr val="bg2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gm:t>
    </dgm:pt>
    <dgm:pt modelId="{A33CF75E-48CD-46D5-BCA4-EAF0974768EB}" type="parTrans" cxnId="{5B222E50-B8E6-418D-AEFF-3CAB9CC11A1C}">
      <dgm:prSet/>
      <dgm:spPr>
        <a:xfrm>
          <a:off x="2930524" y="2372360"/>
          <a:ext cx="1039018" cy="494478"/>
        </a:xfrm>
        <a:custGeom>
          <a:avLst/>
          <a:gdLst/>
          <a:ahLst/>
          <a:cxnLst/>
          <a:rect l="0" t="0" r="0" b="0"/>
          <a:pathLst>
            <a:path>
              <a:moveTo>
                <a:pt x="1039018" y="0"/>
              </a:moveTo>
              <a:lnTo>
                <a:pt x="1039018" y="336972"/>
              </a:lnTo>
              <a:lnTo>
                <a:pt x="0" y="336972"/>
              </a:lnTo>
              <a:lnTo>
                <a:pt x="0" y="494478"/>
              </a:lnTo>
            </a:path>
          </a:pathLst>
        </a:cu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  <dgm:t>
        <a:bodyPr/>
        <a:lstStyle/>
        <a:p>
          <a:endParaRPr lang="zh-TW" altLang="en-US"/>
        </a:p>
      </dgm:t>
    </dgm:pt>
    <dgm:pt modelId="{BDC6567D-ABDB-4E44-B135-554339E78694}" type="sibTrans" cxnId="{5B222E50-B8E6-418D-AEFF-3CAB9CC11A1C}">
      <dgm:prSet/>
      <dgm:spPr/>
      <dgm:t>
        <a:bodyPr/>
        <a:lstStyle/>
        <a:p>
          <a:endParaRPr lang="zh-TW" altLang="en-US"/>
        </a:p>
      </dgm:t>
    </dgm:pt>
    <dgm:pt modelId="{DFF15EFE-3180-464B-9154-D850AEBA5D63}">
      <dgm:prSet phldrT="[文字]"/>
      <dgm:spPr>
        <a:xfrm>
          <a:off x="191293" y="3046306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  <dgm:t>
        <a:bodyPr/>
        <a:lstStyle/>
        <a:p>
          <a:r>
            <a:rPr lang="en-US" altLang="zh-TW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NFS</a:t>
          </a:r>
          <a:r>
            <a:rPr lang="zh-TW" altLang="en-US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 </a:t>
          </a:r>
          <a:r>
            <a:rPr lang="en-US" altLang="zh-TW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Server</a:t>
          </a:r>
          <a:endParaRPr lang="zh-TW" altLang="en-US">
            <a:solidFill>
              <a:schemeClr val="bg2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gm:t>
    </dgm:pt>
    <dgm:pt modelId="{01954C25-E351-4E0D-9CFD-BA9499C4A0D4}" type="parTrans" cxnId="{D709847E-4561-4A5A-8F44-65F69C8FEDB2}">
      <dgm:prSet/>
      <dgm:spPr>
        <a:xfrm>
          <a:off x="852487" y="2372360"/>
          <a:ext cx="3117056" cy="494478"/>
        </a:xfrm>
        <a:custGeom>
          <a:avLst/>
          <a:gdLst/>
          <a:ahLst/>
          <a:cxnLst/>
          <a:rect l="0" t="0" r="0" b="0"/>
          <a:pathLst>
            <a:path>
              <a:moveTo>
                <a:pt x="3117056" y="0"/>
              </a:moveTo>
              <a:lnTo>
                <a:pt x="3117056" y="336972"/>
              </a:lnTo>
              <a:lnTo>
                <a:pt x="0" y="336972"/>
              </a:lnTo>
              <a:lnTo>
                <a:pt x="0" y="494478"/>
              </a:lnTo>
            </a:path>
          </a:pathLst>
        </a:cu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  <dgm:t>
        <a:bodyPr/>
        <a:lstStyle/>
        <a:p>
          <a:endParaRPr lang="zh-TW" altLang="en-US"/>
        </a:p>
      </dgm:t>
    </dgm:pt>
    <dgm:pt modelId="{706189E4-29CA-4F63-A562-C878C4D8E586}" type="sibTrans" cxnId="{D709847E-4561-4A5A-8F44-65F69C8FEDB2}">
      <dgm:prSet/>
      <dgm:spPr/>
      <dgm:t>
        <a:bodyPr/>
        <a:lstStyle/>
        <a:p>
          <a:endParaRPr lang="zh-TW" altLang="en-US"/>
        </a:p>
      </dgm:t>
    </dgm:pt>
    <dgm:pt modelId="{449296CB-4ABA-4217-B930-9DB540B0800F}">
      <dgm:prSet phldrT="[文字]"/>
      <dgm:spPr>
        <a:xfrm>
          <a:off x="4347368" y="3046306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  <dgm:t>
        <a:bodyPr/>
        <a:lstStyle/>
        <a:p>
          <a:r>
            <a:rPr lang="en-US" altLang="zh-TW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Client</a:t>
          </a:r>
          <a:endParaRPr lang="zh-TW" altLang="en-US">
            <a:solidFill>
              <a:schemeClr val="bg2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gm:t>
    </dgm:pt>
    <dgm:pt modelId="{0593B38D-CB85-41C2-9F05-E400538883DF}" type="parTrans" cxnId="{AFA13C07-3C33-4979-B2DF-1E016473BC89}">
      <dgm:prSet/>
      <dgm:spPr>
        <a:xfrm>
          <a:off x="3969543" y="2372360"/>
          <a:ext cx="1039018" cy="4944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6972"/>
              </a:lnTo>
              <a:lnTo>
                <a:pt x="1039018" y="336972"/>
              </a:lnTo>
              <a:lnTo>
                <a:pt x="1039018" y="494478"/>
              </a:lnTo>
            </a:path>
          </a:pathLst>
        </a:cu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  <dgm:t>
        <a:bodyPr/>
        <a:lstStyle/>
        <a:p>
          <a:endParaRPr lang="zh-TW" altLang="en-US"/>
        </a:p>
      </dgm:t>
    </dgm:pt>
    <dgm:pt modelId="{522423D6-DE25-47ED-8C69-B5EF75655179}" type="sibTrans" cxnId="{AFA13C07-3C33-4979-B2DF-1E016473BC89}">
      <dgm:prSet/>
      <dgm:spPr/>
      <dgm:t>
        <a:bodyPr/>
        <a:lstStyle/>
        <a:p>
          <a:endParaRPr lang="zh-TW" altLang="en-US"/>
        </a:p>
      </dgm:t>
    </dgm:pt>
    <dgm:pt modelId="{263A324B-8F03-4CBA-B041-B643C73FD156}">
      <dgm:prSet phldrT="[文字]"/>
      <dgm:spPr>
        <a:xfrm>
          <a:off x="6425406" y="3046306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  <dgm:t>
        <a:bodyPr/>
        <a:lstStyle/>
        <a:p>
          <a:r>
            <a:rPr lang="en-US" altLang="zh-TW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Client</a:t>
          </a:r>
          <a:endParaRPr lang="zh-TW" altLang="en-US">
            <a:solidFill>
              <a:schemeClr val="bg2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gm:t>
    </dgm:pt>
    <dgm:pt modelId="{EC6218E7-5A34-4649-A9DD-E72F6ADCBF6F}" type="parTrans" cxnId="{B393163E-F28A-46EC-8314-A799090F1D93}">
      <dgm:prSet/>
      <dgm:spPr>
        <a:xfrm>
          <a:off x="3969543" y="2372360"/>
          <a:ext cx="3117056" cy="49447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6972"/>
              </a:lnTo>
              <a:lnTo>
                <a:pt x="3117056" y="336972"/>
              </a:lnTo>
              <a:lnTo>
                <a:pt x="3117056" y="494478"/>
              </a:lnTo>
            </a:path>
          </a:pathLst>
        </a:cu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  <dgm:t>
        <a:bodyPr/>
        <a:lstStyle/>
        <a:p>
          <a:endParaRPr lang="zh-TW" altLang="en-US"/>
        </a:p>
      </dgm:t>
    </dgm:pt>
    <dgm:pt modelId="{D0F4F3D6-6602-45FD-B8D4-5156CC1BAD0B}" type="sibTrans" cxnId="{B393163E-F28A-46EC-8314-A799090F1D93}">
      <dgm:prSet/>
      <dgm:spPr/>
      <dgm:t>
        <a:bodyPr/>
        <a:lstStyle/>
        <a:p>
          <a:endParaRPr lang="zh-TW" altLang="en-US"/>
        </a:p>
      </dgm:t>
    </dgm:pt>
    <dgm:pt modelId="{685304E3-B366-43CD-AFFA-0A62BB286A9C}">
      <dgm:prSet phldrT="[文字]"/>
      <dgm:spPr>
        <a:xfrm>
          <a:off x="5386387" y="1472192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  <dgm:t>
        <a:bodyPr/>
        <a:lstStyle/>
        <a:p>
          <a:r>
            <a:rPr lang="en-US" altLang="zh-TW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DNS Server</a:t>
          </a:r>
        </a:p>
      </dgm:t>
    </dgm:pt>
    <dgm:pt modelId="{D389FB1A-46B5-40DC-B4CE-E9401DB8C205}" type="parTrans" cxnId="{6D7F8F04-98F0-4BC6-9127-25528AF9FB72}">
      <dgm:prSet/>
      <dgm:spPr/>
      <dgm:t>
        <a:bodyPr/>
        <a:lstStyle/>
        <a:p>
          <a:endParaRPr lang="zh-TW" altLang="en-US"/>
        </a:p>
      </dgm:t>
    </dgm:pt>
    <dgm:pt modelId="{C360FE03-A8EC-431C-9C0E-7CD1B0D2E65C}" type="sibTrans" cxnId="{6D7F8F04-98F0-4BC6-9127-25528AF9FB72}">
      <dgm:prSet/>
      <dgm:spPr/>
      <dgm:t>
        <a:bodyPr/>
        <a:lstStyle/>
        <a:p>
          <a:endParaRPr lang="zh-TW" altLang="en-US"/>
        </a:p>
      </dgm:t>
    </dgm:pt>
    <dgm:pt modelId="{214D4633-98D3-4EEC-9A1E-250A906ECB67}" type="pres">
      <dgm:prSet presAssocID="{ABCF0649-3C7E-4CEE-8CC7-9C8DBDAB1C6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TW" altLang="en-US"/>
        </a:p>
      </dgm:t>
    </dgm:pt>
    <dgm:pt modelId="{D5D1FC23-06E8-494C-B919-7C929D6B1CA7}" type="pres">
      <dgm:prSet presAssocID="{F20F6C55-18B2-4292-AC80-D5A8165CEC58}" presName="hierRoot1" presStyleCnt="0"/>
      <dgm:spPr>
        <a:sp3d prstMaterial="flat">
          <a:bevelB w="127000" h="254000"/>
        </a:sp3d>
      </dgm:spPr>
    </dgm:pt>
    <dgm:pt modelId="{096A71B0-BAB8-42F7-942F-7A3FB656C4B4}" type="pres">
      <dgm:prSet presAssocID="{F20F6C55-18B2-4292-AC80-D5A8165CEC58}" presName="composite" presStyleCnt="0"/>
      <dgm:spPr>
        <a:sp3d prstMaterial="flat">
          <a:bevelB w="127000" h="254000"/>
        </a:sp3d>
      </dgm:spPr>
    </dgm:pt>
    <dgm:pt modelId="{5FA319A9-01CC-457C-8B72-D9948DA5C82F}" type="pres">
      <dgm:prSet presAssocID="{F20F6C55-18B2-4292-AC80-D5A8165CEC58}" presName="background" presStyleLbl="node0" presStyleIdx="0" presStyleCnt="2"/>
      <dgm:spPr>
        <a:xfrm>
          <a:off x="3119437" y="1292725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</dgm:pt>
    <dgm:pt modelId="{8D7E287E-5192-4C1A-AA62-517A592FC30C}" type="pres">
      <dgm:prSet presAssocID="{F20F6C55-18B2-4292-AC80-D5A8165CEC58}" presName="text" presStyleLbl="fgAcc0" presStyleIdx="0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8B03FEF2-8822-419A-A21D-8A600980E5B4}" type="pres">
      <dgm:prSet presAssocID="{F20F6C55-18B2-4292-AC80-D5A8165CEC58}" presName="hierChild2" presStyleCnt="0"/>
      <dgm:spPr>
        <a:sp3d prstMaterial="flat">
          <a:bevelB w="127000" h="254000"/>
        </a:sp3d>
      </dgm:spPr>
    </dgm:pt>
    <dgm:pt modelId="{0DE60636-8157-4231-B14B-EEEA96BA6626}" type="pres">
      <dgm:prSet presAssocID="{01954C25-E351-4E0D-9CFD-BA9499C4A0D4}" presName="Name10" presStyleLbl="parChTrans1D2" presStyleIdx="0" presStyleCnt="4"/>
      <dgm:spPr/>
      <dgm:t>
        <a:bodyPr/>
        <a:lstStyle/>
        <a:p>
          <a:endParaRPr lang="zh-TW" altLang="en-US"/>
        </a:p>
      </dgm:t>
    </dgm:pt>
    <dgm:pt modelId="{2F316F71-B5F6-4136-B5BF-C25BD43F300D}" type="pres">
      <dgm:prSet presAssocID="{DFF15EFE-3180-464B-9154-D850AEBA5D63}" presName="hierRoot2" presStyleCnt="0"/>
      <dgm:spPr>
        <a:sp3d prstMaterial="flat">
          <a:bevelB w="127000" h="254000"/>
        </a:sp3d>
      </dgm:spPr>
    </dgm:pt>
    <dgm:pt modelId="{B9F4C676-CFD8-413C-809A-12A9E30D4030}" type="pres">
      <dgm:prSet presAssocID="{DFF15EFE-3180-464B-9154-D850AEBA5D63}" presName="composite2" presStyleCnt="0"/>
      <dgm:spPr>
        <a:sp3d prstMaterial="flat">
          <a:bevelB w="127000" h="254000"/>
        </a:sp3d>
      </dgm:spPr>
    </dgm:pt>
    <dgm:pt modelId="{DFBA916E-7EC4-4ABF-8C51-B5E9B61FC571}" type="pres">
      <dgm:prSet presAssocID="{DFF15EFE-3180-464B-9154-D850AEBA5D63}" presName="background2" presStyleLbl="node2" presStyleIdx="0" presStyleCnt="4"/>
      <dgm:spPr>
        <a:xfrm>
          <a:off x="2381" y="2866839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</dgm:pt>
    <dgm:pt modelId="{304E1EFC-7868-42AA-AE46-2C1763CC8019}" type="pres">
      <dgm:prSet presAssocID="{DFF15EFE-3180-464B-9154-D850AEBA5D63}" presName="text2" presStyleLbl="fgAcc2" presStyleIdx="0" presStyleCnt="4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0F17FB44-C561-4D26-AA10-BAB23C757CB5}" type="pres">
      <dgm:prSet presAssocID="{DFF15EFE-3180-464B-9154-D850AEBA5D63}" presName="hierChild3" presStyleCnt="0"/>
      <dgm:spPr>
        <a:sp3d prstMaterial="flat">
          <a:bevelB w="127000" h="254000"/>
        </a:sp3d>
      </dgm:spPr>
    </dgm:pt>
    <dgm:pt modelId="{ADAB97BB-EDCA-42DE-A30C-77E3A1D4EC7A}" type="pres">
      <dgm:prSet presAssocID="{A33CF75E-48CD-46D5-BCA4-EAF0974768EB}" presName="Name10" presStyleLbl="parChTrans1D2" presStyleIdx="1" presStyleCnt="4"/>
      <dgm:spPr/>
      <dgm:t>
        <a:bodyPr/>
        <a:lstStyle/>
        <a:p>
          <a:endParaRPr lang="zh-TW" altLang="en-US"/>
        </a:p>
      </dgm:t>
    </dgm:pt>
    <dgm:pt modelId="{863155A2-6A19-46BA-B865-9617EE29E5E0}" type="pres">
      <dgm:prSet presAssocID="{96BFE745-4C93-4B71-BBED-9B0B4FBF301E}" presName="hierRoot2" presStyleCnt="0"/>
      <dgm:spPr>
        <a:sp3d prstMaterial="flat">
          <a:bevelB w="127000" h="254000"/>
        </a:sp3d>
      </dgm:spPr>
    </dgm:pt>
    <dgm:pt modelId="{67334A11-829D-442E-B78C-29D01D05F16F}" type="pres">
      <dgm:prSet presAssocID="{96BFE745-4C93-4B71-BBED-9B0B4FBF301E}" presName="composite2" presStyleCnt="0"/>
      <dgm:spPr>
        <a:sp3d prstMaterial="flat">
          <a:bevelB w="127000" h="254000"/>
        </a:sp3d>
      </dgm:spPr>
    </dgm:pt>
    <dgm:pt modelId="{81F78A6F-EDDC-4FE6-A726-AF123C9135A0}" type="pres">
      <dgm:prSet presAssocID="{96BFE745-4C93-4B71-BBED-9B0B4FBF301E}" presName="background2" presStyleLbl="node2" presStyleIdx="1" presStyleCnt="4"/>
      <dgm:spPr>
        <a:xfrm>
          <a:off x="2080418" y="2866839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</dgm:pt>
    <dgm:pt modelId="{21503C2E-A121-429C-9EA4-B4F6CCCCE1BA}" type="pres">
      <dgm:prSet presAssocID="{96BFE745-4C93-4B71-BBED-9B0B4FBF301E}" presName="text2" presStyleLbl="fgAcc2" presStyleIdx="1" presStyleCnt="4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34858756-98B0-4592-9D9C-0F7CA071F5FF}" type="pres">
      <dgm:prSet presAssocID="{96BFE745-4C93-4B71-BBED-9B0B4FBF301E}" presName="hierChild3" presStyleCnt="0"/>
      <dgm:spPr>
        <a:sp3d prstMaterial="flat">
          <a:bevelB w="127000" h="254000"/>
        </a:sp3d>
      </dgm:spPr>
    </dgm:pt>
    <dgm:pt modelId="{AD7542FF-E8A3-438E-97BF-BAE0FEC78635}" type="pres">
      <dgm:prSet presAssocID="{0593B38D-CB85-41C2-9F05-E400538883DF}" presName="Name10" presStyleLbl="parChTrans1D2" presStyleIdx="2" presStyleCnt="4"/>
      <dgm:spPr/>
      <dgm:t>
        <a:bodyPr/>
        <a:lstStyle/>
        <a:p>
          <a:endParaRPr lang="zh-TW" altLang="en-US"/>
        </a:p>
      </dgm:t>
    </dgm:pt>
    <dgm:pt modelId="{C4692B3D-B345-4E11-842F-573C8799F528}" type="pres">
      <dgm:prSet presAssocID="{449296CB-4ABA-4217-B930-9DB540B0800F}" presName="hierRoot2" presStyleCnt="0"/>
      <dgm:spPr>
        <a:sp3d prstMaterial="flat">
          <a:bevelB w="127000" h="254000"/>
        </a:sp3d>
      </dgm:spPr>
    </dgm:pt>
    <dgm:pt modelId="{3FC73DE4-9FD3-4472-9E4C-49EDE960B263}" type="pres">
      <dgm:prSet presAssocID="{449296CB-4ABA-4217-B930-9DB540B0800F}" presName="composite2" presStyleCnt="0"/>
      <dgm:spPr>
        <a:sp3d prstMaterial="flat">
          <a:bevelB w="127000" h="254000"/>
        </a:sp3d>
      </dgm:spPr>
    </dgm:pt>
    <dgm:pt modelId="{B14BF79D-AB84-4548-95AA-1CE63DEEFA16}" type="pres">
      <dgm:prSet presAssocID="{449296CB-4ABA-4217-B930-9DB540B0800F}" presName="background2" presStyleLbl="node2" presStyleIdx="2" presStyleCnt="4"/>
      <dgm:spPr>
        <a:xfrm>
          <a:off x="4158456" y="2866839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</dgm:pt>
    <dgm:pt modelId="{DFBC96C3-CF47-45A5-8544-DB9E802DDD3F}" type="pres">
      <dgm:prSet presAssocID="{449296CB-4ABA-4217-B930-9DB540B0800F}" presName="text2" presStyleLbl="fgAcc2" presStyleIdx="2" presStyleCnt="4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882E60F2-4DDC-461E-AE23-76A9946C9EC4}" type="pres">
      <dgm:prSet presAssocID="{449296CB-4ABA-4217-B930-9DB540B0800F}" presName="hierChild3" presStyleCnt="0"/>
      <dgm:spPr>
        <a:sp3d prstMaterial="flat">
          <a:bevelB w="127000" h="254000"/>
        </a:sp3d>
      </dgm:spPr>
    </dgm:pt>
    <dgm:pt modelId="{4626FD2B-C5F6-490C-8FD3-91909CE8EDBD}" type="pres">
      <dgm:prSet presAssocID="{EC6218E7-5A34-4649-A9DD-E72F6ADCBF6F}" presName="Name10" presStyleLbl="parChTrans1D2" presStyleIdx="3" presStyleCnt="4"/>
      <dgm:spPr/>
      <dgm:t>
        <a:bodyPr/>
        <a:lstStyle/>
        <a:p>
          <a:endParaRPr lang="zh-TW" altLang="en-US"/>
        </a:p>
      </dgm:t>
    </dgm:pt>
    <dgm:pt modelId="{E7B2CD72-BBD9-4AAC-9111-1622889B23A4}" type="pres">
      <dgm:prSet presAssocID="{263A324B-8F03-4CBA-B041-B643C73FD156}" presName="hierRoot2" presStyleCnt="0"/>
      <dgm:spPr>
        <a:sp3d prstMaterial="flat">
          <a:bevelB w="127000" h="254000"/>
        </a:sp3d>
      </dgm:spPr>
    </dgm:pt>
    <dgm:pt modelId="{7B4A6E99-F1EC-4429-A07B-248E5EEEEED8}" type="pres">
      <dgm:prSet presAssocID="{263A324B-8F03-4CBA-B041-B643C73FD156}" presName="composite2" presStyleCnt="0"/>
      <dgm:spPr>
        <a:sp3d prstMaterial="flat">
          <a:bevelB w="127000" h="254000"/>
        </a:sp3d>
      </dgm:spPr>
    </dgm:pt>
    <dgm:pt modelId="{4C629C10-3148-487F-94D9-FE9E085FF2AF}" type="pres">
      <dgm:prSet presAssocID="{263A324B-8F03-4CBA-B041-B643C73FD156}" presName="background2" presStyleLbl="node2" presStyleIdx="3" presStyleCnt="4"/>
      <dgm:spPr>
        <a:xfrm>
          <a:off x="6236493" y="2866839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</dgm:pt>
    <dgm:pt modelId="{809F339D-CC3F-4995-AD90-3231BE74F2E1}" type="pres">
      <dgm:prSet presAssocID="{263A324B-8F03-4CBA-B041-B643C73FD156}" presName="text2" presStyleLbl="fgAcc2" presStyleIdx="3" presStyleCnt="4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BDB58B26-8E0E-4831-B3DC-D01CB2D9BE78}" type="pres">
      <dgm:prSet presAssocID="{263A324B-8F03-4CBA-B041-B643C73FD156}" presName="hierChild3" presStyleCnt="0"/>
      <dgm:spPr>
        <a:sp3d prstMaterial="flat">
          <a:bevelB w="127000" h="254000"/>
        </a:sp3d>
      </dgm:spPr>
    </dgm:pt>
    <dgm:pt modelId="{A541F4DB-DEF5-4E05-B43A-48399C613CF3}" type="pres">
      <dgm:prSet presAssocID="{685304E3-B366-43CD-AFFA-0A62BB286A9C}" presName="hierRoot1" presStyleCnt="0"/>
      <dgm:spPr>
        <a:sp3d prstMaterial="flat">
          <a:bevelB w="127000" h="254000"/>
        </a:sp3d>
      </dgm:spPr>
    </dgm:pt>
    <dgm:pt modelId="{0339B866-398B-4A10-9894-1C328D272082}" type="pres">
      <dgm:prSet presAssocID="{685304E3-B366-43CD-AFFA-0A62BB286A9C}" presName="composite" presStyleCnt="0"/>
      <dgm:spPr>
        <a:sp3d prstMaterial="flat">
          <a:bevelB w="127000" h="254000"/>
        </a:sp3d>
      </dgm:spPr>
    </dgm:pt>
    <dgm:pt modelId="{96FE9014-7785-4C8F-AFB7-F6BDE968D34B}" type="pres">
      <dgm:prSet presAssocID="{685304E3-B366-43CD-AFFA-0A62BB286A9C}" presName="background" presStyleLbl="node0" presStyleIdx="1" presStyleCnt="2"/>
      <dgm:spPr>
        <a:xfrm>
          <a:off x="5197474" y="1292725"/>
          <a:ext cx="1700212" cy="1079634"/>
        </a:xfrm>
        <a:prstGeom prst="roundRect">
          <a:avLst>
            <a:gd name="adj" fmla="val 10000"/>
          </a:avLst>
        </a:prstGeom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gm:spPr>
    </dgm:pt>
    <dgm:pt modelId="{F78DC196-D697-486A-9A08-5A93E3DCBA68}" type="pres">
      <dgm:prSet presAssocID="{685304E3-B366-43CD-AFFA-0A62BB286A9C}" presName="text" presStyleLbl="fgAcc0" presStyleIdx="1" presStyleCnt="2">
        <dgm:presLayoutVars>
          <dgm:chPref val="3"/>
        </dgm:presLayoutVars>
      </dgm:prSet>
      <dgm:spPr/>
      <dgm:t>
        <a:bodyPr/>
        <a:lstStyle/>
        <a:p>
          <a:endParaRPr lang="zh-TW" altLang="en-US"/>
        </a:p>
      </dgm:t>
    </dgm:pt>
    <dgm:pt modelId="{2A38012E-9D6B-44AB-BD20-8E3AEB8C91BE}" type="pres">
      <dgm:prSet presAssocID="{685304E3-B366-43CD-AFFA-0A62BB286A9C}" presName="hierChild2" presStyleCnt="0"/>
      <dgm:spPr>
        <a:sp3d prstMaterial="flat">
          <a:bevelB w="127000" h="254000"/>
        </a:sp3d>
      </dgm:spPr>
    </dgm:pt>
  </dgm:ptLst>
  <dgm:cxnLst>
    <dgm:cxn modelId="{C741D10D-391A-478D-8A53-A72599125362}" type="presOf" srcId="{685304E3-B366-43CD-AFFA-0A62BB286A9C}" destId="{F78DC196-D697-486A-9A08-5A93E3DCBA68}" srcOrd="0" destOrd="0" presId="urn:microsoft.com/office/officeart/2005/8/layout/hierarchy1"/>
    <dgm:cxn modelId="{6D7F8F04-98F0-4BC6-9127-25528AF9FB72}" srcId="{ABCF0649-3C7E-4CEE-8CC7-9C8DBDAB1C68}" destId="{685304E3-B366-43CD-AFFA-0A62BB286A9C}" srcOrd="1" destOrd="0" parTransId="{D389FB1A-46B5-40DC-B4CE-E9401DB8C205}" sibTransId="{C360FE03-A8EC-431C-9C0E-7CD1B0D2E65C}"/>
    <dgm:cxn modelId="{28427FC4-0443-4FFC-A690-69F79DA62F66}" type="presOf" srcId="{01954C25-E351-4E0D-9CFD-BA9499C4A0D4}" destId="{0DE60636-8157-4231-B14B-EEEA96BA6626}" srcOrd="0" destOrd="0" presId="urn:microsoft.com/office/officeart/2005/8/layout/hierarchy1"/>
    <dgm:cxn modelId="{AFA13C07-3C33-4979-B2DF-1E016473BC89}" srcId="{F20F6C55-18B2-4292-AC80-D5A8165CEC58}" destId="{449296CB-4ABA-4217-B930-9DB540B0800F}" srcOrd="2" destOrd="0" parTransId="{0593B38D-CB85-41C2-9F05-E400538883DF}" sibTransId="{522423D6-DE25-47ED-8C69-B5EF75655179}"/>
    <dgm:cxn modelId="{BE4482AA-EC75-4B6F-B712-C4784B748537}" type="presOf" srcId="{263A324B-8F03-4CBA-B041-B643C73FD156}" destId="{809F339D-CC3F-4995-AD90-3231BE74F2E1}" srcOrd="0" destOrd="0" presId="urn:microsoft.com/office/officeart/2005/8/layout/hierarchy1"/>
    <dgm:cxn modelId="{C7AE1C1A-E081-4FFE-AFC8-6E414F129A0A}" type="presOf" srcId="{A33CF75E-48CD-46D5-BCA4-EAF0974768EB}" destId="{ADAB97BB-EDCA-42DE-A30C-77E3A1D4EC7A}" srcOrd="0" destOrd="0" presId="urn:microsoft.com/office/officeart/2005/8/layout/hierarchy1"/>
    <dgm:cxn modelId="{EBFD8666-AD4D-4707-A0E9-2CF55487B825}" type="presOf" srcId="{449296CB-4ABA-4217-B930-9DB540B0800F}" destId="{DFBC96C3-CF47-45A5-8544-DB9E802DDD3F}" srcOrd="0" destOrd="0" presId="urn:microsoft.com/office/officeart/2005/8/layout/hierarchy1"/>
    <dgm:cxn modelId="{F76250CE-1964-4026-B503-C50615FE4347}" type="presOf" srcId="{EC6218E7-5A34-4649-A9DD-E72F6ADCBF6F}" destId="{4626FD2B-C5F6-490C-8FD3-91909CE8EDBD}" srcOrd="0" destOrd="0" presId="urn:microsoft.com/office/officeart/2005/8/layout/hierarchy1"/>
    <dgm:cxn modelId="{0F804B68-1E88-44E2-A7C6-453B06750D66}" type="presOf" srcId="{96BFE745-4C93-4B71-BBED-9B0B4FBF301E}" destId="{21503C2E-A121-429C-9EA4-B4F6CCCCE1BA}" srcOrd="0" destOrd="0" presId="urn:microsoft.com/office/officeart/2005/8/layout/hierarchy1"/>
    <dgm:cxn modelId="{58F8A7DD-DD43-4A0F-94D5-4F81819A9ADD}" type="presOf" srcId="{ABCF0649-3C7E-4CEE-8CC7-9C8DBDAB1C68}" destId="{214D4633-98D3-4EEC-9A1E-250A906ECB67}" srcOrd="0" destOrd="0" presId="urn:microsoft.com/office/officeart/2005/8/layout/hierarchy1"/>
    <dgm:cxn modelId="{AF6E35D0-35AA-4F8C-95CD-1FA658BDE459}" type="presOf" srcId="{0593B38D-CB85-41C2-9F05-E400538883DF}" destId="{AD7542FF-E8A3-438E-97BF-BAE0FEC78635}" srcOrd="0" destOrd="0" presId="urn:microsoft.com/office/officeart/2005/8/layout/hierarchy1"/>
    <dgm:cxn modelId="{B393163E-F28A-46EC-8314-A799090F1D93}" srcId="{F20F6C55-18B2-4292-AC80-D5A8165CEC58}" destId="{263A324B-8F03-4CBA-B041-B643C73FD156}" srcOrd="3" destOrd="0" parTransId="{EC6218E7-5A34-4649-A9DD-E72F6ADCBF6F}" sibTransId="{D0F4F3D6-6602-45FD-B8D4-5156CC1BAD0B}"/>
    <dgm:cxn modelId="{D709847E-4561-4A5A-8F44-65F69C8FEDB2}" srcId="{F20F6C55-18B2-4292-AC80-D5A8165CEC58}" destId="{DFF15EFE-3180-464B-9154-D850AEBA5D63}" srcOrd="0" destOrd="0" parTransId="{01954C25-E351-4E0D-9CFD-BA9499C4A0D4}" sibTransId="{706189E4-29CA-4F63-A562-C878C4D8E586}"/>
    <dgm:cxn modelId="{5B222E50-B8E6-418D-AEFF-3CAB9CC11A1C}" srcId="{F20F6C55-18B2-4292-AC80-D5A8165CEC58}" destId="{96BFE745-4C93-4B71-BBED-9B0B4FBF301E}" srcOrd="1" destOrd="0" parTransId="{A33CF75E-48CD-46D5-BCA4-EAF0974768EB}" sibTransId="{BDC6567D-ABDB-4E44-B135-554339E78694}"/>
    <dgm:cxn modelId="{99DEAD2D-9C38-48F3-82D1-D355639008A0}" type="presOf" srcId="{DFF15EFE-3180-464B-9154-D850AEBA5D63}" destId="{304E1EFC-7868-42AA-AE46-2C1763CC8019}" srcOrd="0" destOrd="0" presId="urn:microsoft.com/office/officeart/2005/8/layout/hierarchy1"/>
    <dgm:cxn modelId="{B2175E2C-9E8B-43F2-9954-54656887E65E}" type="presOf" srcId="{F20F6C55-18B2-4292-AC80-D5A8165CEC58}" destId="{8D7E287E-5192-4C1A-AA62-517A592FC30C}" srcOrd="0" destOrd="0" presId="urn:microsoft.com/office/officeart/2005/8/layout/hierarchy1"/>
    <dgm:cxn modelId="{07FB05B9-E420-4D8A-9B31-BC638DEEAA74}" srcId="{ABCF0649-3C7E-4CEE-8CC7-9C8DBDAB1C68}" destId="{F20F6C55-18B2-4292-AC80-D5A8165CEC58}" srcOrd="0" destOrd="0" parTransId="{3966AE5C-E2EC-45D6-A26B-2E132E4CB5DD}" sibTransId="{7DE635AF-DEA4-460A-A3A7-A7E2B5E45ACC}"/>
    <dgm:cxn modelId="{CF0B9EE7-56E1-4A07-AB22-93CBEF8E53CA}" type="presParOf" srcId="{214D4633-98D3-4EEC-9A1E-250A906ECB67}" destId="{D5D1FC23-06E8-494C-B919-7C929D6B1CA7}" srcOrd="0" destOrd="0" presId="urn:microsoft.com/office/officeart/2005/8/layout/hierarchy1"/>
    <dgm:cxn modelId="{1C02606C-44B8-4058-BD82-AE72D2C03438}" type="presParOf" srcId="{D5D1FC23-06E8-494C-B919-7C929D6B1CA7}" destId="{096A71B0-BAB8-42F7-942F-7A3FB656C4B4}" srcOrd="0" destOrd="0" presId="urn:microsoft.com/office/officeart/2005/8/layout/hierarchy1"/>
    <dgm:cxn modelId="{10EA3E1C-4647-40BB-9BE5-22E2DD8F3EEF}" type="presParOf" srcId="{096A71B0-BAB8-42F7-942F-7A3FB656C4B4}" destId="{5FA319A9-01CC-457C-8B72-D9948DA5C82F}" srcOrd="0" destOrd="0" presId="urn:microsoft.com/office/officeart/2005/8/layout/hierarchy1"/>
    <dgm:cxn modelId="{39865A8A-70EB-4FCA-8235-EE71812BBDFE}" type="presParOf" srcId="{096A71B0-BAB8-42F7-942F-7A3FB656C4B4}" destId="{8D7E287E-5192-4C1A-AA62-517A592FC30C}" srcOrd="1" destOrd="0" presId="urn:microsoft.com/office/officeart/2005/8/layout/hierarchy1"/>
    <dgm:cxn modelId="{67A853DF-862F-4823-B39E-E1A2DDB9330A}" type="presParOf" srcId="{D5D1FC23-06E8-494C-B919-7C929D6B1CA7}" destId="{8B03FEF2-8822-419A-A21D-8A600980E5B4}" srcOrd="1" destOrd="0" presId="urn:microsoft.com/office/officeart/2005/8/layout/hierarchy1"/>
    <dgm:cxn modelId="{83277A97-E710-4B92-AEC2-2E8BE27E8EA0}" type="presParOf" srcId="{8B03FEF2-8822-419A-A21D-8A600980E5B4}" destId="{0DE60636-8157-4231-B14B-EEEA96BA6626}" srcOrd="0" destOrd="0" presId="urn:microsoft.com/office/officeart/2005/8/layout/hierarchy1"/>
    <dgm:cxn modelId="{293BF1C5-7C0B-4ACE-A3AB-106D80C95B93}" type="presParOf" srcId="{8B03FEF2-8822-419A-A21D-8A600980E5B4}" destId="{2F316F71-B5F6-4136-B5BF-C25BD43F300D}" srcOrd="1" destOrd="0" presId="urn:microsoft.com/office/officeart/2005/8/layout/hierarchy1"/>
    <dgm:cxn modelId="{23D2C20F-998A-4FC1-9A2E-4F04C859829C}" type="presParOf" srcId="{2F316F71-B5F6-4136-B5BF-C25BD43F300D}" destId="{B9F4C676-CFD8-413C-809A-12A9E30D4030}" srcOrd="0" destOrd="0" presId="urn:microsoft.com/office/officeart/2005/8/layout/hierarchy1"/>
    <dgm:cxn modelId="{2165FC4B-614D-4327-A614-667D6CB799E2}" type="presParOf" srcId="{B9F4C676-CFD8-413C-809A-12A9E30D4030}" destId="{DFBA916E-7EC4-4ABF-8C51-B5E9B61FC571}" srcOrd="0" destOrd="0" presId="urn:microsoft.com/office/officeart/2005/8/layout/hierarchy1"/>
    <dgm:cxn modelId="{CC77B081-A0AA-4379-A3A7-2FF6800787AB}" type="presParOf" srcId="{B9F4C676-CFD8-413C-809A-12A9E30D4030}" destId="{304E1EFC-7868-42AA-AE46-2C1763CC8019}" srcOrd="1" destOrd="0" presId="urn:microsoft.com/office/officeart/2005/8/layout/hierarchy1"/>
    <dgm:cxn modelId="{F13700D0-7BA8-406E-8319-7870A994B8D5}" type="presParOf" srcId="{2F316F71-B5F6-4136-B5BF-C25BD43F300D}" destId="{0F17FB44-C561-4D26-AA10-BAB23C757CB5}" srcOrd="1" destOrd="0" presId="urn:microsoft.com/office/officeart/2005/8/layout/hierarchy1"/>
    <dgm:cxn modelId="{FCB0FF84-438F-4DC8-9F32-66B217B546D0}" type="presParOf" srcId="{8B03FEF2-8822-419A-A21D-8A600980E5B4}" destId="{ADAB97BB-EDCA-42DE-A30C-77E3A1D4EC7A}" srcOrd="2" destOrd="0" presId="urn:microsoft.com/office/officeart/2005/8/layout/hierarchy1"/>
    <dgm:cxn modelId="{70E6337D-EEF0-428C-81E9-49AEBBAB746D}" type="presParOf" srcId="{8B03FEF2-8822-419A-A21D-8A600980E5B4}" destId="{863155A2-6A19-46BA-B865-9617EE29E5E0}" srcOrd="3" destOrd="0" presId="urn:microsoft.com/office/officeart/2005/8/layout/hierarchy1"/>
    <dgm:cxn modelId="{B5AC2B31-F2FF-4179-BDEB-A4AC436E7CA9}" type="presParOf" srcId="{863155A2-6A19-46BA-B865-9617EE29E5E0}" destId="{67334A11-829D-442E-B78C-29D01D05F16F}" srcOrd="0" destOrd="0" presId="urn:microsoft.com/office/officeart/2005/8/layout/hierarchy1"/>
    <dgm:cxn modelId="{8D5D9E20-E6DF-4C38-9DE1-89EE5F572542}" type="presParOf" srcId="{67334A11-829D-442E-B78C-29D01D05F16F}" destId="{81F78A6F-EDDC-4FE6-A726-AF123C9135A0}" srcOrd="0" destOrd="0" presId="urn:microsoft.com/office/officeart/2005/8/layout/hierarchy1"/>
    <dgm:cxn modelId="{CC151BB4-B8D2-4245-B38E-AF0543E7F44F}" type="presParOf" srcId="{67334A11-829D-442E-B78C-29D01D05F16F}" destId="{21503C2E-A121-429C-9EA4-B4F6CCCCE1BA}" srcOrd="1" destOrd="0" presId="urn:microsoft.com/office/officeart/2005/8/layout/hierarchy1"/>
    <dgm:cxn modelId="{06B4FBF1-F114-45C3-ACE5-76F39E1090D0}" type="presParOf" srcId="{863155A2-6A19-46BA-B865-9617EE29E5E0}" destId="{34858756-98B0-4592-9D9C-0F7CA071F5FF}" srcOrd="1" destOrd="0" presId="urn:microsoft.com/office/officeart/2005/8/layout/hierarchy1"/>
    <dgm:cxn modelId="{FACB3F20-AC99-410F-BC2D-E3C34D223B38}" type="presParOf" srcId="{8B03FEF2-8822-419A-A21D-8A600980E5B4}" destId="{AD7542FF-E8A3-438E-97BF-BAE0FEC78635}" srcOrd="4" destOrd="0" presId="urn:microsoft.com/office/officeart/2005/8/layout/hierarchy1"/>
    <dgm:cxn modelId="{ADB85FB0-702B-43E4-BA03-5C7B59389894}" type="presParOf" srcId="{8B03FEF2-8822-419A-A21D-8A600980E5B4}" destId="{C4692B3D-B345-4E11-842F-573C8799F528}" srcOrd="5" destOrd="0" presId="urn:microsoft.com/office/officeart/2005/8/layout/hierarchy1"/>
    <dgm:cxn modelId="{BCAF8282-ADDA-4A0B-A638-1909083C197C}" type="presParOf" srcId="{C4692B3D-B345-4E11-842F-573C8799F528}" destId="{3FC73DE4-9FD3-4472-9E4C-49EDE960B263}" srcOrd="0" destOrd="0" presId="urn:microsoft.com/office/officeart/2005/8/layout/hierarchy1"/>
    <dgm:cxn modelId="{A8006C63-4786-4EC1-9CFB-4A48F3E7DAFF}" type="presParOf" srcId="{3FC73DE4-9FD3-4472-9E4C-49EDE960B263}" destId="{B14BF79D-AB84-4548-95AA-1CE63DEEFA16}" srcOrd="0" destOrd="0" presId="urn:microsoft.com/office/officeart/2005/8/layout/hierarchy1"/>
    <dgm:cxn modelId="{623A10E2-CCFD-4033-AF49-F481854340D2}" type="presParOf" srcId="{3FC73DE4-9FD3-4472-9E4C-49EDE960B263}" destId="{DFBC96C3-CF47-45A5-8544-DB9E802DDD3F}" srcOrd="1" destOrd="0" presId="urn:microsoft.com/office/officeart/2005/8/layout/hierarchy1"/>
    <dgm:cxn modelId="{214E385C-227A-48F1-9B8E-8F8E67A7F5C5}" type="presParOf" srcId="{C4692B3D-B345-4E11-842F-573C8799F528}" destId="{882E60F2-4DDC-461E-AE23-76A9946C9EC4}" srcOrd="1" destOrd="0" presId="urn:microsoft.com/office/officeart/2005/8/layout/hierarchy1"/>
    <dgm:cxn modelId="{740FC596-FA3D-4031-AA2E-7336ED1BB6AF}" type="presParOf" srcId="{8B03FEF2-8822-419A-A21D-8A600980E5B4}" destId="{4626FD2B-C5F6-490C-8FD3-91909CE8EDBD}" srcOrd="6" destOrd="0" presId="urn:microsoft.com/office/officeart/2005/8/layout/hierarchy1"/>
    <dgm:cxn modelId="{1030BF7D-A96A-441A-ADDE-C9311A0615F9}" type="presParOf" srcId="{8B03FEF2-8822-419A-A21D-8A600980E5B4}" destId="{E7B2CD72-BBD9-4AAC-9111-1622889B23A4}" srcOrd="7" destOrd="0" presId="urn:microsoft.com/office/officeart/2005/8/layout/hierarchy1"/>
    <dgm:cxn modelId="{005197BD-AF89-4577-ABA7-1715F65CAADF}" type="presParOf" srcId="{E7B2CD72-BBD9-4AAC-9111-1622889B23A4}" destId="{7B4A6E99-F1EC-4429-A07B-248E5EEEEED8}" srcOrd="0" destOrd="0" presId="urn:microsoft.com/office/officeart/2005/8/layout/hierarchy1"/>
    <dgm:cxn modelId="{F0BB1CA4-BD1A-4567-B512-526F635035FD}" type="presParOf" srcId="{7B4A6E99-F1EC-4429-A07B-248E5EEEEED8}" destId="{4C629C10-3148-487F-94D9-FE9E085FF2AF}" srcOrd="0" destOrd="0" presId="urn:microsoft.com/office/officeart/2005/8/layout/hierarchy1"/>
    <dgm:cxn modelId="{41E0D2E6-740A-40FA-A4B2-1F78C5B923DD}" type="presParOf" srcId="{7B4A6E99-F1EC-4429-A07B-248E5EEEEED8}" destId="{809F339D-CC3F-4995-AD90-3231BE74F2E1}" srcOrd="1" destOrd="0" presId="urn:microsoft.com/office/officeart/2005/8/layout/hierarchy1"/>
    <dgm:cxn modelId="{77C939D9-0424-47E7-814B-6F2834A369FD}" type="presParOf" srcId="{E7B2CD72-BBD9-4AAC-9111-1622889B23A4}" destId="{BDB58B26-8E0E-4831-B3DC-D01CB2D9BE78}" srcOrd="1" destOrd="0" presId="urn:microsoft.com/office/officeart/2005/8/layout/hierarchy1"/>
    <dgm:cxn modelId="{23A0B638-0B8E-4DB3-BD66-A58F73086525}" type="presParOf" srcId="{214D4633-98D3-4EEC-9A1E-250A906ECB67}" destId="{A541F4DB-DEF5-4E05-B43A-48399C613CF3}" srcOrd="1" destOrd="0" presId="urn:microsoft.com/office/officeart/2005/8/layout/hierarchy1"/>
    <dgm:cxn modelId="{A87E4EC9-06CD-4757-86F7-9BD8D7CEE422}" type="presParOf" srcId="{A541F4DB-DEF5-4E05-B43A-48399C613CF3}" destId="{0339B866-398B-4A10-9894-1C328D272082}" srcOrd="0" destOrd="0" presId="urn:microsoft.com/office/officeart/2005/8/layout/hierarchy1"/>
    <dgm:cxn modelId="{7554D88F-91EC-4B2D-9315-01B93920C3EB}" type="presParOf" srcId="{0339B866-398B-4A10-9894-1C328D272082}" destId="{96FE9014-7785-4C8F-AFB7-F6BDE968D34B}" srcOrd="0" destOrd="0" presId="urn:microsoft.com/office/officeart/2005/8/layout/hierarchy1"/>
    <dgm:cxn modelId="{3BEB585B-241D-4C72-88BF-A5B1B3D88657}" type="presParOf" srcId="{0339B866-398B-4A10-9894-1C328D272082}" destId="{F78DC196-D697-486A-9A08-5A93E3DCBA68}" srcOrd="1" destOrd="0" presId="urn:microsoft.com/office/officeart/2005/8/layout/hierarchy1"/>
    <dgm:cxn modelId="{B8750FE5-CBAA-4E21-A7AD-DE2F21CFE0EE}" type="presParOf" srcId="{A541F4DB-DEF5-4E05-B43A-48399C613CF3}" destId="{2A38012E-9D6B-44AB-BD20-8E3AEB8C91B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562CF1-DB3D-46EA-9E87-BE49EE93E437}" type="doc">
      <dgm:prSet loTypeId="urn:microsoft.com/office/officeart/2005/8/layout/radial4" loCatId="relationship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CB2E5BC1-D6A6-4170-83FA-7CB557B666CD}">
      <dgm:prSet phldrT="[文字]"/>
      <dgm:spPr>
        <a:solidFill>
          <a:schemeClr val="accent4"/>
        </a:solidFill>
      </dgm:spPr>
      <dgm:t>
        <a:bodyPr/>
        <a:lstStyle/>
        <a:p>
          <a:r>
            <a:rPr lang="en-US" altLang="zh-TW">
              <a:latin typeface="微軟正黑體" panose="020B0604030504040204" pitchFamily="34" charset="-120"/>
              <a:ea typeface="微軟正黑體" panose="020B0604030504040204" pitchFamily="34" charset="-120"/>
            </a:rPr>
            <a:t>A</a:t>
          </a:r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4EF2767-5657-4A91-A8B6-D92C6FDC940D}" type="parTrans" cxnId="{77A7A6D9-4315-40B0-BEAA-E46104B4E424}">
      <dgm:prSet/>
      <dgm:spPr/>
      <dgm:t>
        <a:bodyPr/>
        <a:lstStyle/>
        <a:p>
          <a:endParaRPr lang="zh-TW" altLang="en-US"/>
        </a:p>
      </dgm:t>
    </dgm:pt>
    <dgm:pt modelId="{D18CB10F-57E6-4E1B-A056-6B5B3C8D55CE}" type="sibTrans" cxnId="{77A7A6D9-4315-40B0-BEAA-E46104B4E424}">
      <dgm:prSet/>
      <dgm:spPr/>
      <dgm:t>
        <a:bodyPr/>
        <a:lstStyle/>
        <a:p>
          <a:endParaRPr lang="zh-TW" altLang="en-US"/>
        </a:p>
      </dgm:t>
    </dgm:pt>
    <dgm:pt modelId="{C13BBE49-48A2-4027-A702-B115D2A5CEE9}">
      <dgm:prSet phldrT="[文字]"/>
      <dgm:spPr/>
      <dgm:t>
        <a:bodyPr/>
        <a:lstStyle/>
        <a:p>
          <a:r>
            <a:rPr lang="en-US" altLang="zh-TW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B</a:t>
          </a:r>
          <a:endParaRPr lang="zh-TW" altLang="en-US">
            <a:solidFill>
              <a:schemeClr val="bg1"/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CA025AAB-825B-494E-A38C-36A3C147ADAE}" type="parTrans" cxnId="{89621F5A-D3DD-49C9-9A9E-EBCEFA513196}">
      <dgm:prSet/>
      <dgm:spPr/>
      <dgm:t>
        <a:bodyPr/>
        <a:lstStyle/>
        <a:p>
          <a:endParaRPr lang="zh-TW" altLang="en-US"/>
        </a:p>
      </dgm:t>
    </dgm:pt>
    <dgm:pt modelId="{DC483CA2-67B3-4037-8109-2C31DE12CDFC}" type="sibTrans" cxnId="{89621F5A-D3DD-49C9-9A9E-EBCEFA513196}">
      <dgm:prSet/>
      <dgm:spPr/>
      <dgm:t>
        <a:bodyPr/>
        <a:lstStyle/>
        <a:p>
          <a:endParaRPr lang="zh-TW" altLang="en-US"/>
        </a:p>
      </dgm:t>
    </dgm:pt>
    <dgm:pt modelId="{DA9FB5C6-47AE-4FD5-9B6D-FFFE45CD8228}">
      <dgm:prSet phldrT="[文字]"/>
      <dgm:spPr/>
      <dgm:t>
        <a:bodyPr/>
        <a:lstStyle/>
        <a:p>
          <a:r>
            <a:rPr lang="en-US" altLang="zh-TW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C</a:t>
          </a:r>
          <a:endParaRPr lang="zh-TW" altLang="en-US">
            <a:solidFill>
              <a:schemeClr val="bg1"/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25DC44A3-CAC7-40F3-9082-13F271317FD7}" type="parTrans" cxnId="{693486A3-4B3E-448B-9CDD-65A014A3C4F1}">
      <dgm:prSet/>
      <dgm:spPr/>
      <dgm:t>
        <a:bodyPr/>
        <a:lstStyle/>
        <a:p>
          <a:endParaRPr lang="zh-TW" altLang="en-US"/>
        </a:p>
      </dgm:t>
    </dgm:pt>
    <dgm:pt modelId="{00BB70A6-B2DF-4A38-8E77-C48E01C50EF8}" type="sibTrans" cxnId="{693486A3-4B3E-448B-9CDD-65A014A3C4F1}">
      <dgm:prSet/>
      <dgm:spPr/>
      <dgm:t>
        <a:bodyPr/>
        <a:lstStyle/>
        <a:p>
          <a:endParaRPr lang="zh-TW" altLang="en-US"/>
        </a:p>
      </dgm:t>
    </dgm:pt>
    <dgm:pt modelId="{9FF16703-5D39-44A7-9453-9E1E54FF6BCB}" type="pres">
      <dgm:prSet presAssocID="{CF562CF1-DB3D-46EA-9E87-BE49EE93E437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744669B3-00ED-448D-BB1D-D1B95011CCD7}" type="pres">
      <dgm:prSet presAssocID="{CB2E5BC1-D6A6-4170-83FA-7CB557B666CD}" presName="centerShape" presStyleLbl="node0" presStyleIdx="0" presStyleCnt="1" custScaleX="85301" custScaleY="85301"/>
      <dgm:spPr/>
      <dgm:t>
        <a:bodyPr/>
        <a:lstStyle/>
        <a:p>
          <a:endParaRPr lang="zh-TW" altLang="en-US"/>
        </a:p>
      </dgm:t>
    </dgm:pt>
    <dgm:pt modelId="{3D1DD7F8-D94D-4374-9886-2FDC8EF867C7}" type="pres">
      <dgm:prSet presAssocID="{CA025AAB-825B-494E-A38C-36A3C147ADAE}" presName="parTrans" presStyleLbl="bgSibTrans2D1" presStyleIdx="0" presStyleCnt="2"/>
      <dgm:spPr/>
      <dgm:t>
        <a:bodyPr/>
        <a:lstStyle/>
        <a:p>
          <a:endParaRPr lang="zh-TW" altLang="en-US"/>
        </a:p>
      </dgm:t>
    </dgm:pt>
    <dgm:pt modelId="{BEB06D1B-FDFA-40BC-809A-84D69B59A57E}" type="pres">
      <dgm:prSet presAssocID="{C13BBE49-48A2-4027-A702-B115D2A5CEE9}" presName="node" presStyleLbl="node1" presStyleIdx="0" presStyleCnt="2" custScaleY="81373" custRadScaleRad="91099" custRadScaleInc="4979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E792E12-23B3-4C25-9E1D-EC01D1BF1D42}" type="pres">
      <dgm:prSet presAssocID="{25DC44A3-CAC7-40F3-9082-13F271317FD7}" presName="parTrans" presStyleLbl="bgSibTrans2D1" presStyleIdx="1" presStyleCnt="2"/>
      <dgm:spPr/>
      <dgm:t>
        <a:bodyPr/>
        <a:lstStyle/>
        <a:p>
          <a:endParaRPr lang="zh-TW" altLang="en-US"/>
        </a:p>
      </dgm:t>
    </dgm:pt>
    <dgm:pt modelId="{23137D81-6190-48DF-8A1F-E2B074E2589A}" type="pres">
      <dgm:prSet presAssocID="{DA9FB5C6-47AE-4FD5-9B6D-FFFE45CD8228}" presName="node" presStyleLbl="node1" presStyleIdx="1" presStyleCnt="2" custScaleY="81373" custRadScaleRad="92964" custRadScaleInc="-3556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B05D5D8B-BCC4-46E5-9078-FB2FCA6D608E}" type="presOf" srcId="{CB2E5BC1-D6A6-4170-83FA-7CB557B666CD}" destId="{744669B3-00ED-448D-BB1D-D1B95011CCD7}" srcOrd="0" destOrd="0" presId="urn:microsoft.com/office/officeart/2005/8/layout/radial4"/>
    <dgm:cxn modelId="{759769A8-E001-4BC6-AA9C-9BBBD7E7A861}" type="presOf" srcId="{CF562CF1-DB3D-46EA-9E87-BE49EE93E437}" destId="{9FF16703-5D39-44A7-9453-9E1E54FF6BCB}" srcOrd="0" destOrd="0" presId="urn:microsoft.com/office/officeart/2005/8/layout/radial4"/>
    <dgm:cxn modelId="{65170A72-668A-4ECC-A0DC-A9874DCEDB23}" type="presOf" srcId="{C13BBE49-48A2-4027-A702-B115D2A5CEE9}" destId="{BEB06D1B-FDFA-40BC-809A-84D69B59A57E}" srcOrd="0" destOrd="0" presId="urn:microsoft.com/office/officeart/2005/8/layout/radial4"/>
    <dgm:cxn modelId="{89621F5A-D3DD-49C9-9A9E-EBCEFA513196}" srcId="{CB2E5BC1-D6A6-4170-83FA-7CB557B666CD}" destId="{C13BBE49-48A2-4027-A702-B115D2A5CEE9}" srcOrd="0" destOrd="0" parTransId="{CA025AAB-825B-494E-A38C-36A3C147ADAE}" sibTransId="{DC483CA2-67B3-4037-8109-2C31DE12CDFC}"/>
    <dgm:cxn modelId="{693486A3-4B3E-448B-9CDD-65A014A3C4F1}" srcId="{CB2E5BC1-D6A6-4170-83FA-7CB557B666CD}" destId="{DA9FB5C6-47AE-4FD5-9B6D-FFFE45CD8228}" srcOrd="1" destOrd="0" parTransId="{25DC44A3-CAC7-40F3-9082-13F271317FD7}" sibTransId="{00BB70A6-B2DF-4A38-8E77-C48E01C50EF8}"/>
    <dgm:cxn modelId="{A5F987DE-EE6C-4AA0-8456-1B9056AD00F2}" type="presOf" srcId="{CA025AAB-825B-494E-A38C-36A3C147ADAE}" destId="{3D1DD7F8-D94D-4374-9886-2FDC8EF867C7}" srcOrd="0" destOrd="0" presId="urn:microsoft.com/office/officeart/2005/8/layout/radial4"/>
    <dgm:cxn modelId="{77A7A6D9-4315-40B0-BEAA-E46104B4E424}" srcId="{CF562CF1-DB3D-46EA-9E87-BE49EE93E437}" destId="{CB2E5BC1-D6A6-4170-83FA-7CB557B666CD}" srcOrd="0" destOrd="0" parTransId="{34EF2767-5657-4A91-A8B6-D92C6FDC940D}" sibTransId="{D18CB10F-57E6-4E1B-A056-6B5B3C8D55CE}"/>
    <dgm:cxn modelId="{F59056DD-162B-41E7-9B11-12113EE85DFF}" type="presOf" srcId="{25DC44A3-CAC7-40F3-9082-13F271317FD7}" destId="{3E792E12-23B3-4C25-9E1D-EC01D1BF1D42}" srcOrd="0" destOrd="0" presId="urn:microsoft.com/office/officeart/2005/8/layout/radial4"/>
    <dgm:cxn modelId="{138E460F-7CC7-4109-9C7A-4A052BAB788E}" type="presOf" srcId="{DA9FB5C6-47AE-4FD5-9B6D-FFFE45CD8228}" destId="{23137D81-6190-48DF-8A1F-E2B074E2589A}" srcOrd="0" destOrd="0" presId="urn:microsoft.com/office/officeart/2005/8/layout/radial4"/>
    <dgm:cxn modelId="{E9AE2D20-F461-423A-B16D-04EBC61BD2EA}" type="presParOf" srcId="{9FF16703-5D39-44A7-9453-9E1E54FF6BCB}" destId="{744669B3-00ED-448D-BB1D-D1B95011CCD7}" srcOrd="0" destOrd="0" presId="urn:microsoft.com/office/officeart/2005/8/layout/radial4"/>
    <dgm:cxn modelId="{BDAE649A-1FF9-409A-A90A-F26583F0F29A}" type="presParOf" srcId="{9FF16703-5D39-44A7-9453-9E1E54FF6BCB}" destId="{3D1DD7F8-D94D-4374-9886-2FDC8EF867C7}" srcOrd="1" destOrd="0" presId="urn:microsoft.com/office/officeart/2005/8/layout/radial4"/>
    <dgm:cxn modelId="{66802B6F-A9EC-492E-9153-521B77BE94C9}" type="presParOf" srcId="{9FF16703-5D39-44A7-9453-9E1E54FF6BCB}" destId="{BEB06D1B-FDFA-40BC-809A-84D69B59A57E}" srcOrd="2" destOrd="0" presId="urn:microsoft.com/office/officeart/2005/8/layout/radial4"/>
    <dgm:cxn modelId="{8AD59773-89B5-41A7-AFDF-1DB56D7D89A0}" type="presParOf" srcId="{9FF16703-5D39-44A7-9453-9E1E54FF6BCB}" destId="{3E792E12-23B3-4C25-9E1D-EC01D1BF1D42}" srcOrd="3" destOrd="0" presId="urn:microsoft.com/office/officeart/2005/8/layout/radial4"/>
    <dgm:cxn modelId="{22D4DE5B-0BE9-4532-ABB2-D22B62FF02AE}" type="presParOf" srcId="{9FF16703-5D39-44A7-9453-9E1E54FF6BCB}" destId="{23137D81-6190-48DF-8A1F-E2B074E2589A}" srcOrd="4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F562CF1-DB3D-46EA-9E87-BE49EE93E437}" type="doc">
      <dgm:prSet loTypeId="urn:microsoft.com/office/officeart/2005/8/layout/StepDown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CB2E5BC1-D6A6-4170-83FA-7CB557B666CD}">
      <dgm:prSet phldrT="[文字]"/>
      <dgm:spPr/>
      <dgm:t>
        <a:bodyPr/>
        <a:lstStyle/>
        <a:p>
          <a:r>
            <a:rPr lang="en-US" altLang="zh-TW">
              <a:latin typeface="微軟正黑體" panose="020B0604030504040204" pitchFamily="34" charset="-120"/>
              <a:ea typeface="微軟正黑體" panose="020B0604030504040204" pitchFamily="34" charset="-120"/>
            </a:rPr>
            <a:t>A</a:t>
          </a:r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4EF2767-5657-4A91-A8B6-D92C6FDC940D}" type="parTrans" cxnId="{77A7A6D9-4315-40B0-BEAA-E46104B4E424}">
      <dgm:prSet/>
      <dgm:spPr/>
      <dgm:t>
        <a:bodyPr/>
        <a:lstStyle/>
        <a:p>
          <a:endParaRPr lang="zh-TW" altLang="en-US"/>
        </a:p>
      </dgm:t>
    </dgm:pt>
    <dgm:pt modelId="{D18CB10F-57E6-4E1B-A056-6B5B3C8D55CE}" type="sibTrans" cxnId="{77A7A6D9-4315-40B0-BEAA-E46104B4E424}">
      <dgm:prSet/>
      <dgm:spPr/>
      <dgm:t>
        <a:bodyPr/>
        <a:lstStyle/>
        <a:p>
          <a:endParaRPr lang="zh-TW" altLang="en-US"/>
        </a:p>
      </dgm:t>
    </dgm:pt>
    <dgm:pt modelId="{0FFA250B-D24E-4DE6-BDD1-0F15D1FBCB65}">
      <dgm:prSet phldrT="[文字]"/>
      <dgm:spPr/>
      <dgm:t>
        <a:bodyPr/>
        <a:lstStyle/>
        <a:p>
          <a:r>
            <a:rPr lang="en-US" altLang="zh-TW">
              <a:latin typeface="微軟正黑體" panose="020B0604030504040204" pitchFamily="34" charset="-120"/>
              <a:ea typeface="微軟正黑體" panose="020B0604030504040204" pitchFamily="34" charset="-120"/>
            </a:rPr>
            <a:t>B</a:t>
          </a:r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ADC379E-A272-4E7F-94E9-5FDB75032CAD}" type="parTrans" cxnId="{81A4FA38-8C59-4BDB-BE65-CD5672E7E706}">
      <dgm:prSet/>
      <dgm:spPr/>
      <dgm:t>
        <a:bodyPr/>
        <a:lstStyle/>
        <a:p>
          <a:endParaRPr lang="zh-TW" altLang="en-US"/>
        </a:p>
      </dgm:t>
    </dgm:pt>
    <dgm:pt modelId="{ADE3BB08-3DB8-4F1F-997E-4A0232D679CD}" type="sibTrans" cxnId="{81A4FA38-8C59-4BDB-BE65-CD5672E7E706}">
      <dgm:prSet/>
      <dgm:spPr/>
      <dgm:t>
        <a:bodyPr/>
        <a:lstStyle/>
        <a:p>
          <a:endParaRPr lang="zh-TW" altLang="en-US"/>
        </a:p>
      </dgm:t>
    </dgm:pt>
    <dgm:pt modelId="{8BB7EF21-BA27-4C06-8FD7-490F9D88F418}">
      <dgm:prSet phldrT="[文字]"/>
      <dgm:spPr/>
      <dgm:t>
        <a:bodyPr/>
        <a:lstStyle/>
        <a:p>
          <a:r>
            <a:rPr lang="en-US" altLang="zh-TW">
              <a:latin typeface="微軟正黑體" panose="020B0604030504040204" pitchFamily="34" charset="-120"/>
              <a:ea typeface="微軟正黑體" panose="020B0604030504040204" pitchFamily="34" charset="-120"/>
            </a:rPr>
            <a:t>C</a:t>
          </a:r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DD1CD94-37FC-4D28-A8AF-80D97C8A656E}" type="parTrans" cxnId="{73F45DFE-C60A-4126-BD7C-C1263100C37C}">
      <dgm:prSet/>
      <dgm:spPr/>
      <dgm:t>
        <a:bodyPr/>
        <a:lstStyle/>
        <a:p>
          <a:endParaRPr lang="zh-TW" altLang="en-US"/>
        </a:p>
      </dgm:t>
    </dgm:pt>
    <dgm:pt modelId="{2286CB7C-06E0-4CD5-96D4-2C8C6968C3D4}" type="sibTrans" cxnId="{73F45DFE-C60A-4126-BD7C-C1263100C37C}">
      <dgm:prSet/>
      <dgm:spPr/>
      <dgm:t>
        <a:bodyPr/>
        <a:lstStyle/>
        <a:p>
          <a:endParaRPr lang="zh-TW" altLang="en-US"/>
        </a:p>
      </dgm:t>
    </dgm:pt>
    <dgm:pt modelId="{E0E359D8-4638-4449-8365-73A9DF5D4A91}">
      <dgm:prSet phldrT="[文字]"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4DC86A21-AEC5-4C1D-AA83-1B2F58668322}" type="parTrans" cxnId="{E9C00D90-FD05-4C05-9CF5-5598FD5A8D2E}">
      <dgm:prSet/>
      <dgm:spPr/>
      <dgm:t>
        <a:bodyPr/>
        <a:lstStyle/>
        <a:p>
          <a:endParaRPr lang="zh-TW" altLang="en-US"/>
        </a:p>
      </dgm:t>
    </dgm:pt>
    <dgm:pt modelId="{4935A6EB-9BBD-464C-B1AA-FC5B2B27991B}" type="sibTrans" cxnId="{E9C00D90-FD05-4C05-9CF5-5598FD5A8D2E}">
      <dgm:prSet/>
      <dgm:spPr/>
      <dgm:t>
        <a:bodyPr/>
        <a:lstStyle/>
        <a:p>
          <a:endParaRPr lang="zh-TW" altLang="en-US"/>
        </a:p>
      </dgm:t>
    </dgm:pt>
    <dgm:pt modelId="{AD1AD761-2269-4366-9A67-3CC755B2F9D4}" type="pres">
      <dgm:prSet presAssocID="{CF562CF1-DB3D-46EA-9E87-BE49EE93E437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zh-TW" altLang="en-US"/>
        </a:p>
      </dgm:t>
    </dgm:pt>
    <dgm:pt modelId="{C5F27954-ECD5-4B45-84B4-D3B94E93CB85}" type="pres">
      <dgm:prSet presAssocID="{CB2E5BC1-D6A6-4170-83FA-7CB557B666CD}" presName="composite" presStyleCnt="0"/>
      <dgm:spPr/>
    </dgm:pt>
    <dgm:pt modelId="{671AC470-97DC-4FC3-93D1-EC37EB2AD6A1}" type="pres">
      <dgm:prSet presAssocID="{CB2E5BC1-D6A6-4170-83FA-7CB557B666CD}" presName="bentUpArrow1" presStyleLbl="alignImgPlace1" presStyleIdx="0" presStyleCnt="2"/>
      <dgm:spPr/>
    </dgm:pt>
    <dgm:pt modelId="{58AC3910-9844-4DCE-AD7E-BC15FAA36833}" type="pres">
      <dgm:prSet presAssocID="{CB2E5BC1-D6A6-4170-83FA-7CB557B666CD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885EE53-5DC8-477C-8253-EE7167F7FD48}" type="pres">
      <dgm:prSet presAssocID="{CB2E5BC1-D6A6-4170-83FA-7CB557B666CD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2CA7F36-BAEC-4955-A548-8F010EF8A1D1}" type="pres">
      <dgm:prSet presAssocID="{D18CB10F-57E6-4E1B-A056-6B5B3C8D55CE}" presName="sibTrans" presStyleCnt="0"/>
      <dgm:spPr/>
    </dgm:pt>
    <dgm:pt modelId="{C02EADD1-AE84-4E0E-BF3A-390C2D600390}" type="pres">
      <dgm:prSet presAssocID="{0FFA250B-D24E-4DE6-BDD1-0F15D1FBCB65}" presName="composite" presStyleCnt="0"/>
      <dgm:spPr/>
    </dgm:pt>
    <dgm:pt modelId="{DFCC4DA9-A249-4861-9C8F-2B3350282CA5}" type="pres">
      <dgm:prSet presAssocID="{0FFA250B-D24E-4DE6-BDD1-0F15D1FBCB65}" presName="bentUpArrow1" presStyleLbl="alignImgPlace1" presStyleIdx="1" presStyleCnt="2"/>
      <dgm:spPr/>
    </dgm:pt>
    <dgm:pt modelId="{D346A519-E217-4C9D-A776-226E7B307619}" type="pres">
      <dgm:prSet presAssocID="{0FFA250B-D24E-4DE6-BDD1-0F15D1FBCB65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2E2C029-2777-4ED9-9298-312D365A59EF}" type="pres">
      <dgm:prSet presAssocID="{0FFA250B-D24E-4DE6-BDD1-0F15D1FBCB65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1D5A6425-1372-4866-80F4-936B13442539}" type="pres">
      <dgm:prSet presAssocID="{ADE3BB08-3DB8-4F1F-997E-4A0232D679CD}" presName="sibTrans" presStyleCnt="0"/>
      <dgm:spPr/>
    </dgm:pt>
    <dgm:pt modelId="{481F0FDE-D57C-4A2C-A8C3-3D0C41E079EC}" type="pres">
      <dgm:prSet presAssocID="{8BB7EF21-BA27-4C06-8FD7-490F9D88F418}" presName="composite" presStyleCnt="0"/>
      <dgm:spPr/>
    </dgm:pt>
    <dgm:pt modelId="{AB328A65-948F-455F-BE9D-F2CA9C7EC774}" type="pres">
      <dgm:prSet presAssocID="{8BB7EF21-BA27-4C06-8FD7-490F9D88F418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7BC29D8F-4EFF-4280-BF4F-6AB7A8EE2240}" type="presOf" srcId="{CB2E5BC1-D6A6-4170-83FA-7CB557B666CD}" destId="{58AC3910-9844-4DCE-AD7E-BC15FAA36833}" srcOrd="0" destOrd="0" presId="urn:microsoft.com/office/officeart/2005/8/layout/StepDownProcess"/>
    <dgm:cxn modelId="{6398EBBE-94DD-4F92-B85B-6EEB5B991C36}" type="presOf" srcId="{CF562CF1-DB3D-46EA-9E87-BE49EE93E437}" destId="{AD1AD761-2269-4366-9A67-3CC755B2F9D4}" srcOrd="0" destOrd="0" presId="urn:microsoft.com/office/officeart/2005/8/layout/StepDownProcess"/>
    <dgm:cxn modelId="{E9C00D90-FD05-4C05-9CF5-5598FD5A8D2E}" srcId="{CB2E5BC1-D6A6-4170-83FA-7CB557B666CD}" destId="{E0E359D8-4638-4449-8365-73A9DF5D4A91}" srcOrd="0" destOrd="0" parTransId="{4DC86A21-AEC5-4C1D-AA83-1B2F58668322}" sibTransId="{4935A6EB-9BBD-464C-B1AA-FC5B2B27991B}"/>
    <dgm:cxn modelId="{A3F5BD23-E92A-4A15-85FF-E547A35055A2}" type="presOf" srcId="{8BB7EF21-BA27-4C06-8FD7-490F9D88F418}" destId="{AB328A65-948F-455F-BE9D-F2CA9C7EC774}" srcOrd="0" destOrd="0" presId="urn:microsoft.com/office/officeart/2005/8/layout/StepDownProcess"/>
    <dgm:cxn modelId="{5E332D10-C51C-43E1-8D42-EC38ABD02A5E}" type="presOf" srcId="{0FFA250B-D24E-4DE6-BDD1-0F15D1FBCB65}" destId="{D346A519-E217-4C9D-A776-226E7B307619}" srcOrd="0" destOrd="0" presId="urn:microsoft.com/office/officeart/2005/8/layout/StepDownProcess"/>
    <dgm:cxn modelId="{77A7A6D9-4315-40B0-BEAA-E46104B4E424}" srcId="{CF562CF1-DB3D-46EA-9E87-BE49EE93E437}" destId="{CB2E5BC1-D6A6-4170-83FA-7CB557B666CD}" srcOrd="0" destOrd="0" parTransId="{34EF2767-5657-4A91-A8B6-D92C6FDC940D}" sibTransId="{D18CB10F-57E6-4E1B-A056-6B5B3C8D55CE}"/>
    <dgm:cxn modelId="{BFDDB3B1-4D1D-4BB6-83C2-6C36EB24F097}" type="presOf" srcId="{E0E359D8-4638-4449-8365-73A9DF5D4A91}" destId="{D885EE53-5DC8-477C-8253-EE7167F7FD48}" srcOrd="0" destOrd="0" presId="urn:microsoft.com/office/officeart/2005/8/layout/StepDownProcess"/>
    <dgm:cxn modelId="{73F45DFE-C60A-4126-BD7C-C1263100C37C}" srcId="{CF562CF1-DB3D-46EA-9E87-BE49EE93E437}" destId="{8BB7EF21-BA27-4C06-8FD7-490F9D88F418}" srcOrd="2" destOrd="0" parTransId="{1DD1CD94-37FC-4D28-A8AF-80D97C8A656E}" sibTransId="{2286CB7C-06E0-4CD5-96D4-2C8C6968C3D4}"/>
    <dgm:cxn modelId="{81A4FA38-8C59-4BDB-BE65-CD5672E7E706}" srcId="{CF562CF1-DB3D-46EA-9E87-BE49EE93E437}" destId="{0FFA250B-D24E-4DE6-BDD1-0F15D1FBCB65}" srcOrd="1" destOrd="0" parTransId="{8ADC379E-A272-4E7F-94E9-5FDB75032CAD}" sibTransId="{ADE3BB08-3DB8-4F1F-997E-4A0232D679CD}"/>
    <dgm:cxn modelId="{FACBA4FB-31FB-4E3B-8648-C5EFB3C42741}" type="presParOf" srcId="{AD1AD761-2269-4366-9A67-3CC755B2F9D4}" destId="{C5F27954-ECD5-4B45-84B4-D3B94E93CB85}" srcOrd="0" destOrd="0" presId="urn:microsoft.com/office/officeart/2005/8/layout/StepDownProcess"/>
    <dgm:cxn modelId="{2FC33DD9-4DFE-41F6-B10E-F4F30B541F36}" type="presParOf" srcId="{C5F27954-ECD5-4B45-84B4-D3B94E93CB85}" destId="{671AC470-97DC-4FC3-93D1-EC37EB2AD6A1}" srcOrd="0" destOrd="0" presId="urn:microsoft.com/office/officeart/2005/8/layout/StepDownProcess"/>
    <dgm:cxn modelId="{EEA50B43-AC00-4633-B3AE-8C8191E72B6B}" type="presParOf" srcId="{C5F27954-ECD5-4B45-84B4-D3B94E93CB85}" destId="{58AC3910-9844-4DCE-AD7E-BC15FAA36833}" srcOrd="1" destOrd="0" presId="urn:microsoft.com/office/officeart/2005/8/layout/StepDownProcess"/>
    <dgm:cxn modelId="{31B4D3AE-1DC6-417F-BD7A-A4637F8CCA80}" type="presParOf" srcId="{C5F27954-ECD5-4B45-84B4-D3B94E93CB85}" destId="{D885EE53-5DC8-477C-8253-EE7167F7FD48}" srcOrd="2" destOrd="0" presId="urn:microsoft.com/office/officeart/2005/8/layout/StepDownProcess"/>
    <dgm:cxn modelId="{A3501025-F699-47E7-9DEB-450ED70217F7}" type="presParOf" srcId="{AD1AD761-2269-4366-9A67-3CC755B2F9D4}" destId="{72CA7F36-BAEC-4955-A548-8F010EF8A1D1}" srcOrd="1" destOrd="0" presId="urn:microsoft.com/office/officeart/2005/8/layout/StepDownProcess"/>
    <dgm:cxn modelId="{D0DC222D-23FB-47FC-A30D-48B9C87BD7D9}" type="presParOf" srcId="{AD1AD761-2269-4366-9A67-3CC755B2F9D4}" destId="{C02EADD1-AE84-4E0E-BF3A-390C2D600390}" srcOrd="2" destOrd="0" presId="urn:microsoft.com/office/officeart/2005/8/layout/StepDownProcess"/>
    <dgm:cxn modelId="{D9750058-4270-4617-97B6-9E0A26722ADF}" type="presParOf" srcId="{C02EADD1-AE84-4E0E-BF3A-390C2D600390}" destId="{DFCC4DA9-A249-4861-9C8F-2B3350282CA5}" srcOrd="0" destOrd="0" presId="urn:microsoft.com/office/officeart/2005/8/layout/StepDownProcess"/>
    <dgm:cxn modelId="{DE42947F-C989-4D14-8804-11A5449332AB}" type="presParOf" srcId="{C02EADD1-AE84-4E0E-BF3A-390C2D600390}" destId="{D346A519-E217-4C9D-A776-226E7B307619}" srcOrd="1" destOrd="0" presId="urn:microsoft.com/office/officeart/2005/8/layout/StepDownProcess"/>
    <dgm:cxn modelId="{C1B9FC13-F970-4BE1-AEA3-2D2FEE356728}" type="presParOf" srcId="{C02EADD1-AE84-4E0E-BF3A-390C2D600390}" destId="{A2E2C029-2777-4ED9-9298-312D365A59EF}" srcOrd="2" destOrd="0" presId="urn:microsoft.com/office/officeart/2005/8/layout/StepDownProcess"/>
    <dgm:cxn modelId="{F8844D05-1073-489E-B359-EA60555A11BA}" type="presParOf" srcId="{AD1AD761-2269-4366-9A67-3CC755B2F9D4}" destId="{1D5A6425-1372-4866-80F4-936B13442539}" srcOrd="3" destOrd="0" presId="urn:microsoft.com/office/officeart/2005/8/layout/StepDownProcess"/>
    <dgm:cxn modelId="{1B9A58F5-E8A8-43A7-9BB2-085A1E4CBE19}" type="presParOf" srcId="{AD1AD761-2269-4366-9A67-3CC755B2F9D4}" destId="{481F0FDE-D57C-4A2C-A8C3-3D0C41E079EC}" srcOrd="4" destOrd="0" presId="urn:microsoft.com/office/officeart/2005/8/layout/StepDownProcess"/>
    <dgm:cxn modelId="{640620CE-BB71-4569-A87B-68E5D8E7CD89}" type="presParOf" srcId="{481F0FDE-D57C-4A2C-A8C3-3D0C41E079EC}" destId="{AB328A65-948F-455F-BE9D-F2CA9C7EC77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F562CF1-DB3D-46EA-9E87-BE49EE93E437}" type="doc">
      <dgm:prSet loTypeId="urn:microsoft.com/office/officeart/2005/8/layout/StepDown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TW" altLang="en-US"/>
        </a:p>
      </dgm:t>
    </dgm:pt>
    <dgm:pt modelId="{CB2E5BC1-D6A6-4170-83FA-7CB557B666CD}">
      <dgm:prSet phldrT="[文字]"/>
      <dgm:spPr/>
      <dgm:t>
        <a:bodyPr/>
        <a:lstStyle/>
        <a:p>
          <a:r>
            <a:rPr lang="en-US" altLang="zh-TW">
              <a:latin typeface="微軟正黑體" panose="020B0604030504040204" pitchFamily="34" charset="-120"/>
              <a:ea typeface="微軟正黑體" panose="020B0604030504040204" pitchFamily="34" charset="-120"/>
            </a:rPr>
            <a:t>A</a:t>
          </a:r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34EF2767-5657-4A91-A8B6-D92C6FDC940D}" type="parTrans" cxnId="{77A7A6D9-4315-40B0-BEAA-E46104B4E424}">
      <dgm:prSet/>
      <dgm:spPr/>
      <dgm:t>
        <a:bodyPr/>
        <a:lstStyle/>
        <a:p>
          <a:endParaRPr lang="zh-TW" altLang="en-US"/>
        </a:p>
      </dgm:t>
    </dgm:pt>
    <dgm:pt modelId="{D18CB10F-57E6-4E1B-A056-6B5B3C8D55CE}" type="sibTrans" cxnId="{77A7A6D9-4315-40B0-BEAA-E46104B4E424}">
      <dgm:prSet/>
      <dgm:spPr/>
      <dgm:t>
        <a:bodyPr/>
        <a:lstStyle/>
        <a:p>
          <a:endParaRPr lang="zh-TW" altLang="en-US"/>
        </a:p>
      </dgm:t>
    </dgm:pt>
    <dgm:pt modelId="{0FFA250B-D24E-4DE6-BDD1-0F15D1FBCB65}">
      <dgm:prSet phldrT="[文字]"/>
      <dgm:spPr/>
      <dgm:t>
        <a:bodyPr/>
        <a:lstStyle/>
        <a:p>
          <a:r>
            <a:rPr lang="en-US" altLang="zh-TW">
              <a:latin typeface="微軟正黑體" panose="020B0604030504040204" pitchFamily="34" charset="-120"/>
              <a:ea typeface="微軟正黑體" panose="020B0604030504040204" pitchFamily="34" charset="-120"/>
            </a:rPr>
            <a:t>B</a:t>
          </a:r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8ADC379E-A272-4E7F-94E9-5FDB75032CAD}" type="parTrans" cxnId="{81A4FA38-8C59-4BDB-BE65-CD5672E7E706}">
      <dgm:prSet/>
      <dgm:spPr/>
      <dgm:t>
        <a:bodyPr/>
        <a:lstStyle/>
        <a:p>
          <a:endParaRPr lang="zh-TW" altLang="en-US"/>
        </a:p>
      </dgm:t>
    </dgm:pt>
    <dgm:pt modelId="{ADE3BB08-3DB8-4F1F-997E-4A0232D679CD}" type="sibTrans" cxnId="{81A4FA38-8C59-4BDB-BE65-CD5672E7E706}">
      <dgm:prSet/>
      <dgm:spPr/>
      <dgm:t>
        <a:bodyPr/>
        <a:lstStyle/>
        <a:p>
          <a:endParaRPr lang="zh-TW" altLang="en-US"/>
        </a:p>
      </dgm:t>
    </dgm:pt>
    <dgm:pt modelId="{8BB7EF21-BA27-4C06-8FD7-490F9D88F418}">
      <dgm:prSet phldrT="[文字]"/>
      <dgm:spPr/>
      <dgm:t>
        <a:bodyPr/>
        <a:lstStyle/>
        <a:p>
          <a:r>
            <a:rPr lang="en-US" altLang="zh-TW">
              <a:latin typeface="微軟正黑體" panose="020B0604030504040204" pitchFamily="34" charset="-120"/>
              <a:ea typeface="微軟正黑體" panose="020B0604030504040204" pitchFamily="34" charset="-120"/>
            </a:rPr>
            <a:t>C</a:t>
          </a:r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1DD1CD94-37FC-4D28-A8AF-80D97C8A656E}" type="parTrans" cxnId="{73F45DFE-C60A-4126-BD7C-C1263100C37C}">
      <dgm:prSet/>
      <dgm:spPr/>
      <dgm:t>
        <a:bodyPr/>
        <a:lstStyle/>
        <a:p>
          <a:endParaRPr lang="zh-TW" altLang="en-US"/>
        </a:p>
      </dgm:t>
    </dgm:pt>
    <dgm:pt modelId="{2286CB7C-06E0-4CD5-96D4-2C8C6968C3D4}" type="sibTrans" cxnId="{73F45DFE-C60A-4126-BD7C-C1263100C37C}">
      <dgm:prSet/>
      <dgm:spPr/>
      <dgm:t>
        <a:bodyPr/>
        <a:lstStyle/>
        <a:p>
          <a:endParaRPr lang="zh-TW" altLang="en-US"/>
        </a:p>
      </dgm:t>
    </dgm:pt>
    <dgm:pt modelId="{E0E359D8-4638-4449-8365-73A9DF5D4A91}">
      <dgm:prSet phldrT="[文字]"/>
      <dgm:spPr/>
      <dgm:t>
        <a:bodyPr/>
        <a:lstStyle/>
        <a:p>
          <a:endParaRPr lang="zh-TW" altLang="en-US">
            <a:latin typeface="微軟正黑體" panose="020B0604030504040204" pitchFamily="34" charset="-120"/>
            <a:ea typeface="微軟正黑體" panose="020B0604030504040204" pitchFamily="34" charset="-120"/>
          </a:endParaRPr>
        </a:p>
      </dgm:t>
    </dgm:pt>
    <dgm:pt modelId="{4DC86A21-AEC5-4C1D-AA83-1B2F58668322}" type="parTrans" cxnId="{E9C00D90-FD05-4C05-9CF5-5598FD5A8D2E}">
      <dgm:prSet/>
      <dgm:spPr/>
      <dgm:t>
        <a:bodyPr/>
        <a:lstStyle/>
        <a:p>
          <a:endParaRPr lang="zh-TW" altLang="en-US"/>
        </a:p>
      </dgm:t>
    </dgm:pt>
    <dgm:pt modelId="{4935A6EB-9BBD-464C-B1AA-FC5B2B27991B}" type="sibTrans" cxnId="{E9C00D90-FD05-4C05-9CF5-5598FD5A8D2E}">
      <dgm:prSet/>
      <dgm:spPr/>
      <dgm:t>
        <a:bodyPr/>
        <a:lstStyle/>
        <a:p>
          <a:endParaRPr lang="zh-TW" altLang="en-US"/>
        </a:p>
      </dgm:t>
    </dgm:pt>
    <dgm:pt modelId="{AD1AD761-2269-4366-9A67-3CC755B2F9D4}" type="pres">
      <dgm:prSet presAssocID="{CF562CF1-DB3D-46EA-9E87-BE49EE93E437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zh-TW" altLang="en-US"/>
        </a:p>
      </dgm:t>
    </dgm:pt>
    <dgm:pt modelId="{C5F27954-ECD5-4B45-84B4-D3B94E93CB85}" type="pres">
      <dgm:prSet presAssocID="{CB2E5BC1-D6A6-4170-83FA-7CB557B666CD}" presName="composite" presStyleCnt="0"/>
      <dgm:spPr/>
    </dgm:pt>
    <dgm:pt modelId="{671AC470-97DC-4FC3-93D1-EC37EB2AD6A1}" type="pres">
      <dgm:prSet presAssocID="{CB2E5BC1-D6A6-4170-83FA-7CB557B666CD}" presName="bentUpArrow1" presStyleLbl="alignImgPlace1" presStyleIdx="0" presStyleCnt="2"/>
      <dgm:spPr/>
    </dgm:pt>
    <dgm:pt modelId="{58AC3910-9844-4DCE-AD7E-BC15FAA36833}" type="pres">
      <dgm:prSet presAssocID="{CB2E5BC1-D6A6-4170-83FA-7CB557B666CD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D885EE53-5DC8-477C-8253-EE7167F7FD48}" type="pres">
      <dgm:prSet presAssocID="{CB2E5BC1-D6A6-4170-83FA-7CB557B666CD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2CA7F36-BAEC-4955-A548-8F010EF8A1D1}" type="pres">
      <dgm:prSet presAssocID="{D18CB10F-57E6-4E1B-A056-6B5B3C8D55CE}" presName="sibTrans" presStyleCnt="0"/>
      <dgm:spPr/>
    </dgm:pt>
    <dgm:pt modelId="{C02EADD1-AE84-4E0E-BF3A-390C2D600390}" type="pres">
      <dgm:prSet presAssocID="{0FFA250B-D24E-4DE6-BDD1-0F15D1FBCB65}" presName="composite" presStyleCnt="0"/>
      <dgm:spPr/>
    </dgm:pt>
    <dgm:pt modelId="{DFCC4DA9-A249-4861-9C8F-2B3350282CA5}" type="pres">
      <dgm:prSet presAssocID="{0FFA250B-D24E-4DE6-BDD1-0F15D1FBCB65}" presName="bentUpArrow1" presStyleLbl="alignImgPlace1" presStyleIdx="1" presStyleCnt="2"/>
      <dgm:spPr/>
    </dgm:pt>
    <dgm:pt modelId="{D346A519-E217-4C9D-A776-226E7B307619}" type="pres">
      <dgm:prSet presAssocID="{0FFA250B-D24E-4DE6-BDD1-0F15D1FBCB65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A2E2C029-2777-4ED9-9298-312D365A59EF}" type="pres">
      <dgm:prSet presAssocID="{0FFA250B-D24E-4DE6-BDD1-0F15D1FBCB65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1D5A6425-1372-4866-80F4-936B13442539}" type="pres">
      <dgm:prSet presAssocID="{ADE3BB08-3DB8-4F1F-997E-4A0232D679CD}" presName="sibTrans" presStyleCnt="0"/>
      <dgm:spPr/>
    </dgm:pt>
    <dgm:pt modelId="{481F0FDE-D57C-4A2C-A8C3-3D0C41E079EC}" type="pres">
      <dgm:prSet presAssocID="{8BB7EF21-BA27-4C06-8FD7-490F9D88F418}" presName="composite" presStyleCnt="0"/>
      <dgm:spPr/>
    </dgm:pt>
    <dgm:pt modelId="{AB328A65-948F-455F-BE9D-F2CA9C7EC774}" type="pres">
      <dgm:prSet presAssocID="{8BB7EF21-BA27-4C06-8FD7-490F9D88F418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7BC29D8F-4EFF-4280-BF4F-6AB7A8EE2240}" type="presOf" srcId="{CB2E5BC1-D6A6-4170-83FA-7CB557B666CD}" destId="{58AC3910-9844-4DCE-AD7E-BC15FAA36833}" srcOrd="0" destOrd="0" presId="urn:microsoft.com/office/officeart/2005/8/layout/StepDownProcess"/>
    <dgm:cxn modelId="{6398EBBE-94DD-4F92-B85B-6EEB5B991C36}" type="presOf" srcId="{CF562CF1-DB3D-46EA-9E87-BE49EE93E437}" destId="{AD1AD761-2269-4366-9A67-3CC755B2F9D4}" srcOrd="0" destOrd="0" presId="urn:microsoft.com/office/officeart/2005/8/layout/StepDownProcess"/>
    <dgm:cxn modelId="{E9C00D90-FD05-4C05-9CF5-5598FD5A8D2E}" srcId="{CB2E5BC1-D6A6-4170-83FA-7CB557B666CD}" destId="{E0E359D8-4638-4449-8365-73A9DF5D4A91}" srcOrd="0" destOrd="0" parTransId="{4DC86A21-AEC5-4C1D-AA83-1B2F58668322}" sibTransId="{4935A6EB-9BBD-464C-B1AA-FC5B2B27991B}"/>
    <dgm:cxn modelId="{A3F5BD23-E92A-4A15-85FF-E547A35055A2}" type="presOf" srcId="{8BB7EF21-BA27-4C06-8FD7-490F9D88F418}" destId="{AB328A65-948F-455F-BE9D-F2CA9C7EC774}" srcOrd="0" destOrd="0" presId="urn:microsoft.com/office/officeart/2005/8/layout/StepDownProcess"/>
    <dgm:cxn modelId="{5E332D10-C51C-43E1-8D42-EC38ABD02A5E}" type="presOf" srcId="{0FFA250B-D24E-4DE6-BDD1-0F15D1FBCB65}" destId="{D346A519-E217-4C9D-A776-226E7B307619}" srcOrd="0" destOrd="0" presId="urn:microsoft.com/office/officeart/2005/8/layout/StepDownProcess"/>
    <dgm:cxn modelId="{77A7A6D9-4315-40B0-BEAA-E46104B4E424}" srcId="{CF562CF1-DB3D-46EA-9E87-BE49EE93E437}" destId="{CB2E5BC1-D6A6-4170-83FA-7CB557B666CD}" srcOrd="0" destOrd="0" parTransId="{34EF2767-5657-4A91-A8B6-D92C6FDC940D}" sibTransId="{D18CB10F-57E6-4E1B-A056-6B5B3C8D55CE}"/>
    <dgm:cxn modelId="{BFDDB3B1-4D1D-4BB6-83C2-6C36EB24F097}" type="presOf" srcId="{E0E359D8-4638-4449-8365-73A9DF5D4A91}" destId="{D885EE53-5DC8-477C-8253-EE7167F7FD48}" srcOrd="0" destOrd="0" presId="urn:microsoft.com/office/officeart/2005/8/layout/StepDownProcess"/>
    <dgm:cxn modelId="{73F45DFE-C60A-4126-BD7C-C1263100C37C}" srcId="{CF562CF1-DB3D-46EA-9E87-BE49EE93E437}" destId="{8BB7EF21-BA27-4C06-8FD7-490F9D88F418}" srcOrd="2" destOrd="0" parTransId="{1DD1CD94-37FC-4D28-A8AF-80D97C8A656E}" sibTransId="{2286CB7C-06E0-4CD5-96D4-2C8C6968C3D4}"/>
    <dgm:cxn modelId="{81A4FA38-8C59-4BDB-BE65-CD5672E7E706}" srcId="{CF562CF1-DB3D-46EA-9E87-BE49EE93E437}" destId="{0FFA250B-D24E-4DE6-BDD1-0F15D1FBCB65}" srcOrd="1" destOrd="0" parTransId="{8ADC379E-A272-4E7F-94E9-5FDB75032CAD}" sibTransId="{ADE3BB08-3DB8-4F1F-997E-4A0232D679CD}"/>
    <dgm:cxn modelId="{FACBA4FB-31FB-4E3B-8648-C5EFB3C42741}" type="presParOf" srcId="{AD1AD761-2269-4366-9A67-3CC755B2F9D4}" destId="{C5F27954-ECD5-4B45-84B4-D3B94E93CB85}" srcOrd="0" destOrd="0" presId="urn:microsoft.com/office/officeart/2005/8/layout/StepDownProcess"/>
    <dgm:cxn modelId="{2FC33DD9-4DFE-41F6-B10E-F4F30B541F36}" type="presParOf" srcId="{C5F27954-ECD5-4B45-84B4-D3B94E93CB85}" destId="{671AC470-97DC-4FC3-93D1-EC37EB2AD6A1}" srcOrd="0" destOrd="0" presId="urn:microsoft.com/office/officeart/2005/8/layout/StepDownProcess"/>
    <dgm:cxn modelId="{EEA50B43-AC00-4633-B3AE-8C8191E72B6B}" type="presParOf" srcId="{C5F27954-ECD5-4B45-84B4-D3B94E93CB85}" destId="{58AC3910-9844-4DCE-AD7E-BC15FAA36833}" srcOrd="1" destOrd="0" presId="urn:microsoft.com/office/officeart/2005/8/layout/StepDownProcess"/>
    <dgm:cxn modelId="{31B4D3AE-1DC6-417F-BD7A-A4637F8CCA80}" type="presParOf" srcId="{C5F27954-ECD5-4B45-84B4-D3B94E93CB85}" destId="{D885EE53-5DC8-477C-8253-EE7167F7FD48}" srcOrd="2" destOrd="0" presId="urn:microsoft.com/office/officeart/2005/8/layout/StepDownProcess"/>
    <dgm:cxn modelId="{A3501025-F699-47E7-9DEB-450ED70217F7}" type="presParOf" srcId="{AD1AD761-2269-4366-9A67-3CC755B2F9D4}" destId="{72CA7F36-BAEC-4955-A548-8F010EF8A1D1}" srcOrd="1" destOrd="0" presId="urn:microsoft.com/office/officeart/2005/8/layout/StepDownProcess"/>
    <dgm:cxn modelId="{D0DC222D-23FB-47FC-A30D-48B9C87BD7D9}" type="presParOf" srcId="{AD1AD761-2269-4366-9A67-3CC755B2F9D4}" destId="{C02EADD1-AE84-4E0E-BF3A-390C2D600390}" srcOrd="2" destOrd="0" presId="urn:microsoft.com/office/officeart/2005/8/layout/StepDownProcess"/>
    <dgm:cxn modelId="{D9750058-4270-4617-97B6-9E0A26722ADF}" type="presParOf" srcId="{C02EADD1-AE84-4E0E-BF3A-390C2D600390}" destId="{DFCC4DA9-A249-4861-9C8F-2B3350282CA5}" srcOrd="0" destOrd="0" presId="urn:microsoft.com/office/officeart/2005/8/layout/StepDownProcess"/>
    <dgm:cxn modelId="{DE42947F-C989-4D14-8804-11A5449332AB}" type="presParOf" srcId="{C02EADD1-AE84-4E0E-BF3A-390C2D600390}" destId="{D346A519-E217-4C9D-A776-226E7B307619}" srcOrd="1" destOrd="0" presId="urn:microsoft.com/office/officeart/2005/8/layout/StepDownProcess"/>
    <dgm:cxn modelId="{C1B9FC13-F970-4BE1-AEA3-2D2FEE356728}" type="presParOf" srcId="{C02EADD1-AE84-4E0E-BF3A-390C2D600390}" destId="{A2E2C029-2777-4ED9-9298-312D365A59EF}" srcOrd="2" destOrd="0" presId="urn:microsoft.com/office/officeart/2005/8/layout/StepDownProcess"/>
    <dgm:cxn modelId="{F8844D05-1073-489E-B359-EA60555A11BA}" type="presParOf" srcId="{AD1AD761-2269-4366-9A67-3CC755B2F9D4}" destId="{1D5A6425-1372-4866-80F4-936B13442539}" srcOrd="3" destOrd="0" presId="urn:microsoft.com/office/officeart/2005/8/layout/StepDownProcess"/>
    <dgm:cxn modelId="{1B9A58F5-E8A8-43A7-9BB2-085A1E4CBE19}" type="presParOf" srcId="{AD1AD761-2269-4366-9A67-3CC755B2F9D4}" destId="{481F0FDE-D57C-4A2C-A8C3-3D0C41E079EC}" srcOrd="4" destOrd="0" presId="urn:microsoft.com/office/officeart/2005/8/layout/StepDownProcess"/>
    <dgm:cxn modelId="{640620CE-BB71-4569-A87B-68E5D8E7CD89}" type="presParOf" srcId="{481F0FDE-D57C-4A2C-A8C3-3D0C41E079EC}" destId="{AB328A65-948F-455F-BE9D-F2CA9C7EC774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26FD2B-C5F6-490C-8FD3-91909CE8EDBD}">
      <dsp:nvSpPr>
        <dsp:cNvPr id="0" name=""/>
        <dsp:cNvSpPr/>
      </dsp:nvSpPr>
      <dsp:spPr>
        <a:xfrm>
          <a:off x="4184707" y="2500951"/>
          <a:ext cx="3286011" cy="52128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6972"/>
              </a:lnTo>
              <a:lnTo>
                <a:pt x="3117056" y="336972"/>
              </a:lnTo>
              <a:lnTo>
                <a:pt x="3117056" y="494478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7542FF-E8A3-438E-97BF-BAE0FEC78635}">
      <dsp:nvSpPr>
        <dsp:cNvPr id="0" name=""/>
        <dsp:cNvSpPr/>
      </dsp:nvSpPr>
      <dsp:spPr>
        <a:xfrm>
          <a:off x="4184707" y="2500951"/>
          <a:ext cx="1095337" cy="52128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6972"/>
              </a:lnTo>
              <a:lnTo>
                <a:pt x="1039018" y="336972"/>
              </a:lnTo>
              <a:lnTo>
                <a:pt x="1039018" y="494478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AB97BB-EDCA-42DE-A30C-77E3A1D4EC7A}">
      <dsp:nvSpPr>
        <dsp:cNvPr id="0" name=""/>
        <dsp:cNvSpPr/>
      </dsp:nvSpPr>
      <dsp:spPr>
        <a:xfrm>
          <a:off x="3089370" y="2500951"/>
          <a:ext cx="1095337" cy="521280"/>
        </a:xfrm>
        <a:custGeom>
          <a:avLst/>
          <a:gdLst/>
          <a:ahLst/>
          <a:cxnLst/>
          <a:rect l="0" t="0" r="0" b="0"/>
          <a:pathLst>
            <a:path>
              <a:moveTo>
                <a:pt x="1039018" y="0"/>
              </a:moveTo>
              <a:lnTo>
                <a:pt x="1039018" y="336972"/>
              </a:lnTo>
              <a:lnTo>
                <a:pt x="0" y="336972"/>
              </a:lnTo>
              <a:lnTo>
                <a:pt x="0" y="494478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E60636-8157-4231-B14B-EEEA96BA6626}">
      <dsp:nvSpPr>
        <dsp:cNvPr id="0" name=""/>
        <dsp:cNvSpPr/>
      </dsp:nvSpPr>
      <dsp:spPr>
        <a:xfrm>
          <a:off x="898695" y="2500951"/>
          <a:ext cx="3286011" cy="521280"/>
        </a:xfrm>
        <a:custGeom>
          <a:avLst/>
          <a:gdLst/>
          <a:ahLst/>
          <a:cxnLst/>
          <a:rect l="0" t="0" r="0" b="0"/>
          <a:pathLst>
            <a:path>
              <a:moveTo>
                <a:pt x="3117056" y="0"/>
              </a:moveTo>
              <a:lnTo>
                <a:pt x="3117056" y="336972"/>
              </a:lnTo>
              <a:lnTo>
                <a:pt x="0" y="336972"/>
              </a:lnTo>
              <a:lnTo>
                <a:pt x="0" y="494478"/>
              </a:lnTo>
            </a:path>
          </a:pathLst>
        </a:cu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A319A9-01CC-457C-8B72-D9948DA5C82F}">
      <dsp:nvSpPr>
        <dsp:cNvPr id="0" name=""/>
        <dsp:cNvSpPr/>
      </dsp:nvSpPr>
      <dsp:spPr>
        <a:xfrm>
          <a:off x="3288522" y="1362796"/>
          <a:ext cx="1792370" cy="11381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7E287E-5192-4C1A-AA62-517A592FC30C}">
      <dsp:nvSpPr>
        <dsp:cNvPr id="0" name=""/>
        <dsp:cNvSpPr/>
      </dsp:nvSpPr>
      <dsp:spPr>
        <a:xfrm>
          <a:off x="3487674" y="1551990"/>
          <a:ext cx="1792370" cy="11381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000" kern="1200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NFS Master</a:t>
          </a:r>
          <a:endParaRPr lang="zh-TW" altLang="en-US" sz="3000" kern="1200">
            <a:solidFill>
              <a:schemeClr val="bg2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sp:txBody>
      <dsp:txXfrm>
        <a:off x="3521009" y="1585325"/>
        <a:ext cx="1725700" cy="1071485"/>
      </dsp:txXfrm>
    </dsp:sp>
    <dsp:sp modelId="{DFBA916E-7EC4-4ABF-8C51-B5E9B61FC571}">
      <dsp:nvSpPr>
        <dsp:cNvPr id="0" name=""/>
        <dsp:cNvSpPr/>
      </dsp:nvSpPr>
      <dsp:spPr>
        <a:xfrm>
          <a:off x="2510" y="3022232"/>
          <a:ext cx="1792370" cy="113815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4E1EFC-7868-42AA-AE46-2C1763CC8019}">
      <dsp:nvSpPr>
        <dsp:cNvPr id="0" name=""/>
        <dsp:cNvSpPr/>
      </dsp:nvSpPr>
      <dsp:spPr>
        <a:xfrm>
          <a:off x="201662" y="3211426"/>
          <a:ext cx="1792370" cy="11381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000" kern="1200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NFS</a:t>
          </a:r>
          <a:r>
            <a:rPr lang="zh-TW" altLang="en-US" sz="3000" kern="1200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 </a:t>
          </a:r>
          <a:r>
            <a:rPr lang="en-US" altLang="zh-TW" sz="3000" kern="1200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Server</a:t>
          </a:r>
          <a:endParaRPr lang="zh-TW" altLang="en-US" sz="3000" kern="1200">
            <a:solidFill>
              <a:schemeClr val="bg2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sp:txBody>
      <dsp:txXfrm>
        <a:off x="234997" y="3244761"/>
        <a:ext cx="1725700" cy="1071485"/>
      </dsp:txXfrm>
    </dsp:sp>
    <dsp:sp modelId="{81F78A6F-EDDC-4FE6-A726-AF123C9135A0}">
      <dsp:nvSpPr>
        <dsp:cNvPr id="0" name=""/>
        <dsp:cNvSpPr/>
      </dsp:nvSpPr>
      <dsp:spPr>
        <a:xfrm>
          <a:off x="2193184" y="3022232"/>
          <a:ext cx="1792370" cy="113815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503C2E-A121-429C-9EA4-B4F6CCCCE1BA}">
      <dsp:nvSpPr>
        <dsp:cNvPr id="0" name=""/>
        <dsp:cNvSpPr/>
      </dsp:nvSpPr>
      <dsp:spPr>
        <a:xfrm>
          <a:off x="2392337" y="3211426"/>
          <a:ext cx="1792370" cy="11381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000" kern="1200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NFS Server</a:t>
          </a:r>
          <a:endParaRPr lang="zh-TW" altLang="en-US" sz="3000" kern="1200">
            <a:solidFill>
              <a:schemeClr val="bg2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sp:txBody>
      <dsp:txXfrm>
        <a:off x="2425672" y="3244761"/>
        <a:ext cx="1725700" cy="1071485"/>
      </dsp:txXfrm>
    </dsp:sp>
    <dsp:sp modelId="{B14BF79D-AB84-4548-95AA-1CE63DEEFA16}">
      <dsp:nvSpPr>
        <dsp:cNvPr id="0" name=""/>
        <dsp:cNvSpPr/>
      </dsp:nvSpPr>
      <dsp:spPr>
        <a:xfrm>
          <a:off x="4383859" y="3022232"/>
          <a:ext cx="1792370" cy="113815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BC96C3-CF47-45A5-8544-DB9E802DDD3F}">
      <dsp:nvSpPr>
        <dsp:cNvPr id="0" name=""/>
        <dsp:cNvSpPr/>
      </dsp:nvSpPr>
      <dsp:spPr>
        <a:xfrm>
          <a:off x="4583011" y="3211426"/>
          <a:ext cx="1792370" cy="11381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000" kern="1200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Client</a:t>
          </a:r>
          <a:endParaRPr lang="zh-TW" altLang="en-US" sz="3000" kern="1200">
            <a:solidFill>
              <a:schemeClr val="bg2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sp:txBody>
      <dsp:txXfrm>
        <a:off x="4616346" y="3244761"/>
        <a:ext cx="1725700" cy="1071485"/>
      </dsp:txXfrm>
    </dsp:sp>
    <dsp:sp modelId="{4C629C10-3148-487F-94D9-FE9E085FF2AF}">
      <dsp:nvSpPr>
        <dsp:cNvPr id="0" name=""/>
        <dsp:cNvSpPr/>
      </dsp:nvSpPr>
      <dsp:spPr>
        <a:xfrm>
          <a:off x="6574534" y="3022232"/>
          <a:ext cx="1792370" cy="1138155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9F339D-CC3F-4995-AD90-3231BE74F2E1}">
      <dsp:nvSpPr>
        <dsp:cNvPr id="0" name=""/>
        <dsp:cNvSpPr/>
      </dsp:nvSpPr>
      <dsp:spPr>
        <a:xfrm>
          <a:off x="6773686" y="3211426"/>
          <a:ext cx="1792370" cy="11381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000" kern="1200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Client</a:t>
          </a:r>
          <a:endParaRPr lang="zh-TW" altLang="en-US" sz="3000" kern="1200">
            <a:solidFill>
              <a:schemeClr val="bg2"/>
            </a:solidFill>
            <a:latin typeface="Calibri" panose="020F0502020204030204"/>
            <a:ea typeface="新細明體" panose="02020500000000000000" pitchFamily="18" charset="-120"/>
            <a:cs typeface="+mn-cs"/>
          </a:endParaRPr>
        </a:p>
      </dsp:txBody>
      <dsp:txXfrm>
        <a:off x="6807021" y="3244761"/>
        <a:ext cx="1725700" cy="1071485"/>
      </dsp:txXfrm>
    </dsp:sp>
    <dsp:sp modelId="{96FE9014-7785-4C8F-AFB7-F6BDE968D34B}">
      <dsp:nvSpPr>
        <dsp:cNvPr id="0" name=""/>
        <dsp:cNvSpPr/>
      </dsp:nvSpPr>
      <dsp:spPr>
        <a:xfrm>
          <a:off x="5479196" y="1362796"/>
          <a:ext cx="1792370" cy="11381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8DC196-D697-486A-9A08-5A93E3DCBA68}">
      <dsp:nvSpPr>
        <dsp:cNvPr id="0" name=""/>
        <dsp:cNvSpPr/>
      </dsp:nvSpPr>
      <dsp:spPr>
        <a:xfrm>
          <a:off x="5678349" y="1551990"/>
          <a:ext cx="1792370" cy="11381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perspectiveRight" fov="2700000">
            <a:rot lat="0" lon="20999988" rev="0"/>
          </a:camera>
          <a:lightRig rig="threePt" dir="t"/>
        </a:scene3d>
        <a:sp3d prstMaterial="flat">
          <a:bevelB w="127000" h="2540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000" kern="1200">
              <a:solidFill>
                <a:schemeClr val="bg2"/>
              </a:solidFill>
              <a:latin typeface="Calibri" panose="020F0502020204030204"/>
              <a:ea typeface="新細明體" panose="02020500000000000000" pitchFamily="18" charset="-120"/>
              <a:cs typeface="+mn-cs"/>
            </a:rPr>
            <a:t>DNS Server</a:t>
          </a:r>
        </a:p>
      </dsp:txBody>
      <dsp:txXfrm>
        <a:off x="5711684" y="1585325"/>
        <a:ext cx="1725700" cy="10714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4669B3-00ED-448D-BB1D-D1B95011CCD7}">
      <dsp:nvSpPr>
        <dsp:cNvPr id="0" name=""/>
        <dsp:cNvSpPr/>
      </dsp:nvSpPr>
      <dsp:spPr>
        <a:xfrm>
          <a:off x="1587805" y="1385078"/>
          <a:ext cx="1169965" cy="1169965"/>
        </a:xfrm>
        <a:prstGeom prst="ellipse">
          <a:avLst/>
        </a:prstGeom>
        <a:solidFill>
          <a:schemeClr val="accent4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800" kern="1200">
              <a:latin typeface="微軟正黑體" panose="020B0604030504040204" pitchFamily="34" charset="-120"/>
              <a:ea typeface="微軟正黑體" panose="020B0604030504040204" pitchFamily="34" charset="-120"/>
            </a:rPr>
            <a:t>A</a:t>
          </a:r>
          <a:endParaRPr lang="zh-TW" altLang="en-US" sz="38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759142" y="1556415"/>
        <a:ext cx="827291" cy="827291"/>
      </dsp:txXfrm>
    </dsp:sp>
    <dsp:sp modelId="{3D1DD7F8-D94D-4374-9886-2FDC8EF867C7}">
      <dsp:nvSpPr>
        <dsp:cNvPr id="0" name=""/>
        <dsp:cNvSpPr/>
      </dsp:nvSpPr>
      <dsp:spPr>
        <a:xfrm rot="13168866">
          <a:off x="750860" y="1032657"/>
          <a:ext cx="1042520" cy="390898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B06D1B-FDFA-40BC-809A-84D69B59A57E}">
      <dsp:nvSpPr>
        <dsp:cNvPr id="0" name=""/>
        <dsp:cNvSpPr/>
      </dsp:nvSpPr>
      <dsp:spPr>
        <a:xfrm>
          <a:off x="218297" y="472563"/>
          <a:ext cx="1302994" cy="84822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865" tIns="62865" rIns="62865" bIns="62865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300" kern="120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B</a:t>
          </a:r>
          <a:endParaRPr lang="zh-TW" altLang="en-US" sz="3300" kern="1200">
            <a:solidFill>
              <a:schemeClr val="bg1"/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43141" y="497407"/>
        <a:ext cx="1253306" cy="798540"/>
      </dsp:txXfrm>
    </dsp:sp>
    <dsp:sp modelId="{3E792E12-23B3-4C25-9E1D-EC01D1BF1D42}">
      <dsp:nvSpPr>
        <dsp:cNvPr id="0" name=""/>
        <dsp:cNvSpPr/>
      </dsp:nvSpPr>
      <dsp:spPr>
        <a:xfrm rot="19307976">
          <a:off x="2566551" y="1041699"/>
          <a:ext cx="1075180" cy="390898"/>
        </a:xfrm>
        <a:prstGeom prst="lef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137D81-6190-48DF-8A1F-E2B074E2589A}">
      <dsp:nvSpPr>
        <dsp:cNvPr id="0" name=""/>
        <dsp:cNvSpPr/>
      </dsp:nvSpPr>
      <dsp:spPr>
        <a:xfrm>
          <a:off x="2875110" y="480581"/>
          <a:ext cx="1302994" cy="84822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2865" tIns="62865" rIns="62865" bIns="62865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300" kern="120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rPr>
            <a:t>C</a:t>
          </a:r>
          <a:endParaRPr lang="zh-TW" altLang="en-US" sz="3300" kern="1200">
            <a:solidFill>
              <a:schemeClr val="bg1"/>
            </a:solidFill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899954" y="505425"/>
        <a:ext cx="1253306" cy="7985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1AC470-97DC-4FC3-93D1-EC37EB2AD6A1}">
      <dsp:nvSpPr>
        <dsp:cNvPr id="0" name=""/>
        <dsp:cNvSpPr/>
      </dsp:nvSpPr>
      <dsp:spPr>
        <a:xfrm rot="5400000">
          <a:off x="513578" y="887633"/>
          <a:ext cx="785035" cy="89373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AC3910-9844-4DCE-AD7E-BC15FAA36833}">
      <dsp:nvSpPr>
        <dsp:cNvPr id="0" name=""/>
        <dsp:cNvSpPr/>
      </dsp:nvSpPr>
      <dsp:spPr>
        <a:xfrm>
          <a:off x="305592" y="17406"/>
          <a:ext cx="1321537" cy="925033"/>
        </a:xfrm>
        <a:prstGeom prst="roundRect">
          <a:avLst>
            <a:gd name="adj" fmla="val 166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900" kern="1200">
              <a:latin typeface="微軟正黑體" panose="020B0604030504040204" pitchFamily="34" charset="-120"/>
              <a:ea typeface="微軟正黑體" panose="020B0604030504040204" pitchFamily="34" charset="-120"/>
            </a:rPr>
            <a:t>A</a:t>
          </a:r>
          <a:endParaRPr lang="zh-TW" altLang="en-US" sz="29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350757" y="62571"/>
        <a:ext cx="1231207" cy="834703"/>
      </dsp:txXfrm>
    </dsp:sp>
    <dsp:sp modelId="{D885EE53-5DC8-477C-8253-EE7167F7FD48}">
      <dsp:nvSpPr>
        <dsp:cNvPr id="0" name=""/>
        <dsp:cNvSpPr/>
      </dsp:nvSpPr>
      <dsp:spPr>
        <a:xfrm>
          <a:off x="1627130" y="105629"/>
          <a:ext cx="961160" cy="7476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TW" altLang="en-US" sz="23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627130" y="105629"/>
        <a:ext cx="961160" cy="747652"/>
      </dsp:txXfrm>
    </dsp:sp>
    <dsp:sp modelId="{DFCC4DA9-A249-4861-9C8F-2B3350282CA5}">
      <dsp:nvSpPr>
        <dsp:cNvPr id="0" name=""/>
        <dsp:cNvSpPr/>
      </dsp:nvSpPr>
      <dsp:spPr>
        <a:xfrm rot="5400000">
          <a:off x="1609274" y="1926751"/>
          <a:ext cx="785035" cy="89373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8124217"/>
            <a:satOff val="-60227"/>
            <a:lumOff val="689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46A519-E217-4C9D-A776-226E7B307619}">
      <dsp:nvSpPr>
        <dsp:cNvPr id="0" name=""/>
        <dsp:cNvSpPr/>
      </dsp:nvSpPr>
      <dsp:spPr>
        <a:xfrm>
          <a:off x="1401287" y="1056524"/>
          <a:ext cx="1321537" cy="925033"/>
        </a:xfrm>
        <a:prstGeom prst="roundRect">
          <a:avLst>
            <a:gd name="adj" fmla="val 166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900" kern="1200">
              <a:latin typeface="微軟正黑體" panose="020B0604030504040204" pitchFamily="34" charset="-120"/>
              <a:ea typeface="微軟正黑體" panose="020B0604030504040204" pitchFamily="34" charset="-120"/>
            </a:rPr>
            <a:t>B</a:t>
          </a:r>
          <a:endParaRPr lang="zh-TW" altLang="en-US" sz="29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446452" y="1101689"/>
        <a:ext cx="1231207" cy="834703"/>
      </dsp:txXfrm>
    </dsp:sp>
    <dsp:sp modelId="{A2E2C029-2777-4ED9-9298-312D365A59EF}">
      <dsp:nvSpPr>
        <dsp:cNvPr id="0" name=""/>
        <dsp:cNvSpPr/>
      </dsp:nvSpPr>
      <dsp:spPr>
        <a:xfrm>
          <a:off x="2722825" y="1144747"/>
          <a:ext cx="961160" cy="7476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328A65-948F-455F-BE9D-F2CA9C7EC774}">
      <dsp:nvSpPr>
        <dsp:cNvPr id="0" name=""/>
        <dsp:cNvSpPr/>
      </dsp:nvSpPr>
      <dsp:spPr>
        <a:xfrm>
          <a:off x="2496982" y="2095642"/>
          <a:ext cx="1321537" cy="925033"/>
        </a:xfrm>
        <a:prstGeom prst="roundRect">
          <a:avLst>
            <a:gd name="adj" fmla="val 166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2900" kern="1200">
              <a:latin typeface="微軟正黑體" panose="020B0604030504040204" pitchFamily="34" charset="-120"/>
              <a:ea typeface="微軟正黑體" panose="020B0604030504040204" pitchFamily="34" charset="-120"/>
            </a:rPr>
            <a:t>C</a:t>
          </a:r>
          <a:endParaRPr lang="zh-TW" altLang="en-US" sz="29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542147" y="2140807"/>
        <a:ext cx="1231207" cy="83470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1AC470-97DC-4FC3-93D1-EC37EB2AD6A1}">
      <dsp:nvSpPr>
        <dsp:cNvPr id="0" name=""/>
        <dsp:cNvSpPr/>
      </dsp:nvSpPr>
      <dsp:spPr>
        <a:xfrm rot="5400000">
          <a:off x="663208" y="1146242"/>
          <a:ext cx="1013752" cy="1154121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AC3910-9844-4DCE-AD7E-BC15FAA36833}">
      <dsp:nvSpPr>
        <dsp:cNvPr id="0" name=""/>
        <dsp:cNvSpPr/>
      </dsp:nvSpPr>
      <dsp:spPr>
        <a:xfrm>
          <a:off x="394625" y="22477"/>
          <a:ext cx="1706562" cy="1194538"/>
        </a:xfrm>
        <a:prstGeom prst="roundRect">
          <a:avLst>
            <a:gd name="adj" fmla="val 166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800" kern="1200">
              <a:latin typeface="微軟正黑體" panose="020B0604030504040204" pitchFamily="34" charset="-120"/>
              <a:ea typeface="微軟正黑體" panose="020B0604030504040204" pitchFamily="34" charset="-120"/>
            </a:rPr>
            <a:t>A</a:t>
          </a:r>
          <a:endParaRPr lang="zh-TW" altLang="en-US" sz="38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452948" y="80800"/>
        <a:ext cx="1589916" cy="1077892"/>
      </dsp:txXfrm>
    </dsp:sp>
    <dsp:sp modelId="{D885EE53-5DC8-477C-8253-EE7167F7FD48}">
      <dsp:nvSpPr>
        <dsp:cNvPr id="0" name=""/>
        <dsp:cNvSpPr/>
      </dsp:nvSpPr>
      <dsp:spPr>
        <a:xfrm>
          <a:off x="2101188" y="136403"/>
          <a:ext cx="1241191" cy="9654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zh-TW" altLang="en-US" sz="28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2101188" y="136403"/>
        <a:ext cx="1241191" cy="965478"/>
      </dsp:txXfrm>
    </dsp:sp>
    <dsp:sp modelId="{DFCC4DA9-A249-4861-9C8F-2B3350282CA5}">
      <dsp:nvSpPr>
        <dsp:cNvPr id="0" name=""/>
        <dsp:cNvSpPr/>
      </dsp:nvSpPr>
      <dsp:spPr>
        <a:xfrm rot="5400000">
          <a:off x="2078130" y="2488103"/>
          <a:ext cx="1013752" cy="1154121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8124217"/>
            <a:satOff val="-60227"/>
            <a:lumOff val="689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46A519-E217-4C9D-A776-226E7B307619}">
      <dsp:nvSpPr>
        <dsp:cNvPr id="0" name=""/>
        <dsp:cNvSpPr/>
      </dsp:nvSpPr>
      <dsp:spPr>
        <a:xfrm>
          <a:off x="1809547" y="1364338"/>
          <a:ext cx="1706562" cy="1194538"/>
        </a:xfrm>
        <a:prstGeom prst="roundRect">
          <a:avLst>
            <a:gd name="adj" fmla="val 166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800" kern="1200">
              <a:latin typeface="微軟正黑體" panose="020B0604030504040204" pitchFamily="34" charset="-120"/>
              <a:ea typeface="微軟正黑體" panose="020B0604030504040204" pitchFamily="34" charset="-120"/>
            </a:rPr>
            <a:t>B</a:t>
          </a:r>
          <a:endParaRPr lang="zh-TW" altLang="en-US" sz="38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1867870" y="1422661"/>
        <a:ext cx="1589916" cy="1077892"/>
      </dsp:txXfrm>
    </dsp:sp>
    <dsp:sp modelId="{A2E2C029-2777-4ED9-9298-312D365A59EF}">
      <dsp:nvSpPr>
        <dsp:cNvPr id="0" name=""/>
        <dsp:cNvSpPr/>
      </dsp:nvSpPr>
      <dsp:spPr>
        <a:xfrm>
          <a:off x="3516110" y="1478264"/>
          <a:ext cx="1241191" cy="9654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328A65-948F-455F-BE9D-F2CA9C7EC774}">
      <dsp:nvSpPr>
        <dsp:cNvPr id="0" name=""/>
        <dsp:cNvSpPr/>
      </dsp:nvSpPr>
      <dsp:spPr>
        <a:xfrm>
          <a:off x="3224469" y="2706199"/>
          <a:ext cx="1706562" cy="1194538"/>
        </a:xfrm>
        <a:prstGeom prst="roundRect">
          <a:avLst>
            <a:gd name="adj" fmla="val 166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800" kern="1200">
              <a:latin typeface="微軟正黑體" panose="020B0604030504040204" pitchFamily="34" charset="-120"/>
              <a:ea typeface="微軟正黑體" panose="020B0604030504040204" pitchFamily="34" charset="-120"/>
            </a:rPr>
            <a:t>C</a:t>
          </a:r>
          <a:endParaRPr lang="zh-TW" altLang="en-US" sz="3800" kern="1200">
            <a:latin typeface="微軟正黑體" panose="020B0604030504040204" pitchFamily="34" charset="-120"/>
            <a:ea typeface="微軟正黑體" panose="020B0604030504040204" pitchFamily="34" charset="-120"/>
          </a:endParaRPr>
        </a:p>
      </dsp:txBody>
      <dsp:txXfrm>
        <a:off x="3282792" y="2764522"/>
        <a:ext cx="1589916" cy="10778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22031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16360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6997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96318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59701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39377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85075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90967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68136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10802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90805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84777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47770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88386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zh-TW"/>
              <a:t>1:30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2108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9343647" y="4235850"/>
            <a:ext cx="7496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Shape 11"/>
          <p:cNvCxnSpPr/>
          <p:nvPr/>
        </p:nvCxnSpPr>
        <p:spPr>
          <a:xfrm>
            <a:off x="2100045" y="4211002"/>
            <a:ext cx="7496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" name="Shape 12"/>
          <p:cNvGrpSpPr/>
          <p:nvPr/>
        </p:nvGrpSpPr>
        <p:grpSpPr>
          <a:xfrm>
            <a:off x="1338859" y="1362666"/>
            <a:ext cx="9515556" cy="203194"/>
            <a:chOff x="1346428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8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8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338869" y="5292001"/>
            <a:ext cx="9515556" cy="203194"/>
            <a:chOff x="1346435" y="3969087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7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7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1338867" y="2335685"/>
            <a:ext cx="9515600" cy="13632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2849633" y="3800052"/>
            <a:ext cx="6494000" cy="1056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US" altLang="zh-TW" smtClean="0"/>
              <a:pPr/>
              <a:t>‹#›</a:t>
            </a:fld>
            <a:endParaRPr lang="zh-TW"/>
          </a:p>
        </p:txBody>
      </p:sp>
    </p:spTree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US" altLang="zh-TW" smtClean="0"/>
              <a:pPr/>
              <a:t>‹#›</a:t>
            </a:fld>
            <a:endParaRPr lang="zh-TW"/>
          </a:p>
        </p:txBody>
      </p:sp>
    </p:spTree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100" y="6727600"/>
            <a:ext cx="12192000" cy="1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400"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800" cy="9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15600" y="1688433"/>
            <a:ext cx="11360800" cy="4403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US" altLang="zh-TW" smtClean="0"/>
              <a:pPr/>
              <a:t>‹#›</a:t>
            </a:fld>
            <a:endParaRPr lang="zh-TW"/>
          </a:p>
        </p:txBody>
      </p:sp>
    </p:spTree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800" cy="9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415600" y="1688233"/>
            <a:ext cx="5333200" cy="4403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6443200" y="1688233"/>
            <a:ext cx="5333200" cy="4403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US" altLang="zh-TW" smtClean="0"/>
              <a:pPr/>
              <a:t>‹#›</a:t>
            </a:fld>
            <a:endParaRPr lang="zh-TW"/>
          </a:p>
        </p:txBody>
      </p:sp>
    </p:spTree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800" cy="943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US" altLang="zh-TW" smtClean="0"/>
              <a:pPr/>
              <a:t>‹#›</a:t>
            </a:fld>
            <a:endParaRPr lang="zh-TW"/>
          </a:p>
        </p:txBody>
      </p:sp>
    </p:spTree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US" altLang="zh-TW" smtClean="0"/>
              <a:pPr/>
              <a:t>‹#›</a:t>
            </a:fld>
            <a:endParaRPr lang="zh-TW"/>
          </a:p>
        </p:txBody>
      </p:sp>
    </p:spTree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653667" y="701800"/>
            <a:ext cx="7484800" cy="54543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US" altLang="zh-TW" smtClean="0"/>
              <a:pPr/>
              <a:t>‹#›</a:t>
            </a:fld>
            <a:endParaRPr lang="zh-TW"/>
          </a:p>
        </p:txBody>
      </p:sp>
    </p:spTree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400"/>
          </a:p>
        </p:txBody>
      </p:sp>
      <p:cxnSp>
        <p:nvCxnSpPr>
          <p:cNvPr id="47" name="Shape 47"/>
          <p:cNvCxnSpPr/>
          <p:nvPr/>
        </p:nvCxnSpPr>
        <p:spPr>
          <a:xfrm>
            <a:off x="6706233" y="5994000"/>
            <a:ext cx="624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354000" y="1386233"/>
            <a:ext cx="5393600" cy="2234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354000" y="3635833"/>
            <a:ext cx="5393600" cy="1646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9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US" altLang="zh-TW" smtClean="0">
                <a:solidFill>
                  <a:schemeClr val="lt1"/>
                </a:solidFill>
              </a:rPr>
              <a:pPr/>
              <a:t>‹#›</a:t>
            </a:fld>
            <a:endParaRPr lang="zh-TW">
              <a:solidFill>
                <a:schemeClr val="lt1"/>
              </a:solidFill>
            </a:endParaRPr>
          </a:p>
        </p:txBody>
      </p:sp>
    </p:spTree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415600" y="5640966"/>
            <a:ext cx="7998400" cy="7983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US" altLang="zh-TW" smtClean="0"/>
              <a:pPr/>
              <a:t>‹#›</a:t>
            </a:fld>
            <a:endParaRPr lang="zh-TW"/>
          </a:p>
        </p:txBody>
      </p:sp>
    </p:spTree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100" y="6727600"/>
            <a:ext cx="12192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400"/>
          </a:p>
        </p:txBody>
      </p: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15600" y="1739800"/>
            <a:ext cx="11360800" cy="2051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415600" y="3994200"/>
            <a:ext cx="11360800" cy="1428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fld id="{00000000-1234-1234-1234-123412341234}" type="slidenum">
              <a:rPr lang="en-US" altLang="zh-TW" smtClean="0"/>
              <a:pPr/>
              <a:t>‹#›</a:t>
            </a:fld>
            <a:endParaRPr lang="zh-TW"/>
          </a:p>
        </p:txBody>
      </p:sp>
    </p:spTree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800" cy="94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15600" y="1688433"/>
            <a:ext cx="11360800" cy="440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1296609" y="6217622"/>
            <a:ext cx="731600" cy="524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/>
            <a:fld id="{00000000-1234-1234-1234-123412341234}" type="slidenum">
              <a:rPr lang="en-US" altLang="zh-TW" sz="1000" smtClean="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pPr algn="r"/>
              <a:t>‹#›</a:t>
            </a:fld>
            <a:endParaRPr lang="zh-TW" altLang="en-US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 spd="slow">
    <p:push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ctrTitle"/>
          </p:nvPr>
        </p:nvSpPr>
        <p:spPr>
          <a:xfrm>
            <a:off x="2528150" y="2335685"/>
            <a:ext cx="7136700" cy="13632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altLang="zh-TW" sz="5000"/>
              <a:t>NASA 2017 Final Project</a:t>
            </a:r>
          </a:p>
          <a:p>
            <a:pPr>
              <a:lnSpc>
                <a:spcPct val="115000"/>
              </a:lnSpc>
            </a:pPr>
            <a:r>
              <a:rPr lang="en-US" altLang="zh-TW" sz="3000"/>
              <a:t>NFS </a:t>
            </a:r>
            <a:r>
              <a:rPr lang="zh-TW" altLang="en-US" sz="3000"/>
              <a:t>伺服器靜態負載平衡</a:t>
            </a:r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3661250" y="3800048"/>
            <a:ext cx="4922400" cy="168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zh-TW" altLang="en-US" sz="1800"/>
              <a:t>資工一 </a:t>
            </a:r>
            <a:r>
              <a:rPr lang="en-US" altLang="zh-TW" sz="1800"/>
              <a:t>b05902086 </a:t>
            </a:r>
            <a:r>
              <a:rPr lang="zh-TW" altLang="en-US" sz="1800"/>
              <a:t>周　逸</a:t>
            </a:r>
          </a:p>
          <a:p>
            <a:r>
              <a:rPr lang="zh-TW" altLang="en-US" sz="1800"/>
              <a:t>資工二 </a:t>
            </a:r>
            <a:r>
              <a:rPr lang="en-US" altLang="zh-TW" sz="1800"/>
              <a:t>b04902112 </a:t>
            </a:r>
            <a:r>
              <a:rPr lang="zh-TW" altLang="en-US" sz="1800"/>
              <a:t>張凱捷</a:t>
            </a:r>
          </a:p>
          <a:p>
            <a:r>
              <a:rPr lang="zh-TW" altLang="en-US" sz="1800"/>
              <a:t>資工一 </a:t>
            </a:r>
            <a:r>
              <a:rPr lang="en-US" altLang="zh-TW" sz="1800"/>
              <a:t>b05902093 </a:t>
            </a:r>
            <a:r>
              <a:rPr lang="zh-TW" altLang="en-US" sz="1800"/>
              <a:t>顏睿楠 </a:t>
            </a:r>
          </a:p>
          <a:p>
            <a:r>
              <a:rPr lang="zh-TW" altLang="en-US" sz="1800"/>
              <a:t>資工一 </a:t>
            </a:r>
            <a:r>
              <a:rPr lang="en-US" altLang="zh-TW" sz="1800"/>
              <a:t>b05902092 </a:t>
            </a:r>
            <a:r>
              <a:rPr lang="zh-TW" altLang="en-US" sz="1800"/>
              <a:t>謝耀慶</a:t>
            </a:r>
          </a:p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Moving files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SSH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NFS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Bootstrap</a:t>
            </a:r>
          </a:p>
        </p:txBody>
      </p:sp>
      <p:grpSp>
        <p:nvGrpSpPr>
          <p:cNvPr id="22" name="群組 21"/>
          <p:cNvGrpSpPr/>
          <p:nvPr/>
        </p:nvGrpSpPr>
        <p:grpSpPr>
          <a:xfrm>
            <a:off x="5695085" y="1092128"/>
            <a:ext cx="5325658" cy="3923215"/>
            <a:chOff x="6397050" y="2938837"/>
            <a:chExt cx="4124114" cy="3038079"/>
          </a:xfrm>
        </p:grpSpPr>
        <p:graphicFrame>
          <p:nvGraphicFramePr>
            <p:cNvPr id="23" name="資料庫圖表 22"/>
            <p:cNvGraphicFramePr/>
            <p:nvPr>
              <p:extLst>
                <p:ext uri="{D42A27DB-BD31-4B8C-83A1-F6EECF244321}">
                  <p14:modId xmlns:p14="http://schemas.microsoft.com/office/powerpoint/2010/main" val="2207772850"/>
                </p:ext>
              </p:extLst>
            </p:nvPr>
          </p:nvGraphicFramePr>
          <p:xfrm>
            <a:off x="6397050" y="2938837"/>
            <a:ext cx="4124114" cy="3038079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24" name="文字方塊 23"/>
            <p:cNvSpPr txBox="1"/>
            <p:nvPr/>
          </p:nvSpPr>
          <p:spPr>
            <a:xfrm>
              <a:off x="8135941" y="5130679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800">
                  <a:solidFill>
                    <a:schemeClr val="bg2"/>
                  </a:solidFill>
                </a:rPr>
                <a:t>掛載</a:t>
              </a:r>
            </a:p>
          </p:txBody>
        </p:sp>
        <p:sp>
          <p:nvSpPr>
            <p:cNvPr id="25" name="文字方塊 24"/>
            <p:cNvSpPr txBox="1"/>
            <p:nvPr/>
          </p:nvSpPr>
          <p:spPr>
            <a:xfrm>
              <a:off x="7045792" y="4099105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800">
                  <a:solidFill>
                    <a:schemeClr val="bg2"/>
                  </a:solidFill>
                </a:rPr>
                <a:t>命令</a:t>
              </a:r>
            </a:p>
          </p:txBody>
        </p:sp>
      </p:grpSp>
      <p:sp>
        <p:nvSpPr>
          <p:cNvPr id="4" name="矩形 3"/>
          <p:cNvSpPr/>
          <p:nvPr/>
        </p:nvSpPr>
        <p:spPr>
          <a:xfrm>
            <a:off x="5976678" y="2325033"/>
            <a:ext cx="1516828" cy="1350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5" name="群組 4"/>
          <p:cNvGrpSpPr/>
          <p:nvPr/>
        </p:nvGrpSpPr>
        <p:grpSpPr>
          <a:xfrm>
            <a:off x="6250191" y="2314886"/>
            <a:ext cx="1248303" cy="965469"/>
            <a:chOff x="6403742" y="2315612"/>
            <a:chExt cx="1068730" cy="965469"/>
          </a:xfrm>
        </p:grpSpPr>
        <p:sp>
          <p:nvSpPr>
            <p:cNvPr id="44" name="上彎箭號 43"/>
            <p:cNvSpPr/>
            <p:nvPr/>
          </p:nvSpPr>
          <p:spPr>
            <a:xfrm rot="10800000" flipV="1">
              <a:off x="6403742" y="2315612"/>
              <a:ext cx="1068730" cy="965469"/>
            </a:xfrm>
            <a:prstGeom prst="bentUpArrow">
              <a:avLst>
                <a:gd name="adj1" fmla="val 32840"/>
                <a:gd name="adj2" fmla="val 25000"/>
                <a:gd name="adj3" fmla="val 3578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5" name="文字方塊 44"/>
            <p:cNvSpPr txBox="1"/>
            <p:nvPr/>
          </p:nvSpPr>
          <p:spPr>
            <a:xfrm>
              <a:off x="6731107" y="2649956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800">
                  <a:solidFill>
                    <a:schemeClr val="bg2"/>
                  </a:solidFill>
                </a:rPr>
                <a:t>檢查</a:t>
              </a:r>
            </a:p>
          </p:txBody>
        </p:sp>
      </p:grpSp>
      <p:grpSp>
        <p:nvGrpSpPr>
          <p:cNvPr id="26" name="群組 25"/>
          <p:cNvGrpSpPr/>
          <p:nvPr/>
        </p:nvGrpSpPr>
        <p:grpSpPr>
          <a:xfrm>
            <a:off x="6420849" y="3104838"/>
            <a:ext cx="3052387" cy="2218248"/>
            <a:chOff x="6978115" y="4457881"/>
            <a:chExt cx="2363724" cy="1717779"/>
          </a:xfrm>
        </p:grpSpPr>
        <p:sp>
          <p:nvSpPr>
            <p:cNvPr id="27" name="弧形 26"/>
            <p:cNvSpPr/>
            <p:nvPr/>
          </p:nvSpPr>
          <p:spPr>
            <a:xfrm>
              <a:off x="7548114" y="4457881"/>
              <a:ext cx="1793725" cy="1717779"/>
            </a:xfrm>
            <a:prstGeom prst="arc">
              <a:avLst>
                <a:gd name="adj1" fmla="val 1604343"/>
                <a:gd name="adj2" fmla="val 14749622"/>
              </a:avLst>
            </a:prstGeom>
            <a:ln w="88900">
              <a:headEnd type="stealth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6" name="文字方塊 35"/>
            <p:cNvSpPr txBox="1"/>
            <p:nvPr/>
          </p:nvSpPr>
          <p:spPr>
            <a:xfrm>
              <a:off x="6978115" y="5803293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800">
                  <a:solidFill>
                    <a:schemeClr val="bg2"/>
                  </a:solidFill>
                </a:rPr>
                <a:t>移動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505676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zh-TW" altLang="en-US" sz="4800">
                <a:latin typeface="Microsoft JhengHei"/>
                <a:ea typeface="Microsoft JhengHei"/>
                <a:cs typeface="Microsoft JhengHei"/>
                <a:sym typeface="Microsoft JhengHei"/>
              </a:rPr>
              <a:t>比較</a:t>
            </a:r>
            <a:endParaRPr lang="en-US" altLang="zh-TW" sz="4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SSH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 操作較及時、容易檢查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NFS Bootstrap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 較安全、容易平行</a:t>
            </a:r>
          </a:p>
        </p:txBody>
      </p:sp>
    </p:spTree>
    <p:extLst>
      <p:ext uri="{BB962C8B-B14F-4D97-AF65-F5344CB8AC3E}">
        <p14:creationId xmlns:p14="http://schemas.microsoft.com/office/powerpoint/2010/main" val="1149329692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Auto backup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定期備份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80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crontab</a:t>
            </a:r>
            <a:endParaRPr lang="en-US" altLang="zh-TW" sz="28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0934023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zh-TW" altLang="en-US" sz="4800">
                <a:latin typeface="Microsoft JhengHei"/>
                <a:ea typeface="Microsoft JhengHei"/>
                <a:cs typeface="Microsoft JhengHei"/>
                <a:sym typeface="Microsoft JhengHei"/>
              </a:rPr>
              <a:t>遇到的困難</a:t>
            </a:r>
            <a:endParaRPr lang="en-US" altLang="zh-TW" sz="4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對於 </a:t>
            </a:r>
            <a:r>
              <a:rPr lang="en-US" altLang="zh-TW" sz="28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autofs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的備援機制沒有清楚的了解。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8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inotify</a:t>
            </a:r>
            <a:r>
              <a:rPr lang="en-US" altLang="zh-TW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 </a:t>
            </a:r>
            <a:r>
              <a:rPr lang="en-US" altLang="zh-TW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NFS </a:t>
            </a:r>
            <a:r>
              <a:rPr lang="zh-TW" altLang="en-US" sz="2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上無法正常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運作。</a:t>
            </a: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69850">
              <a:lnSpc>
                <a:spcPct val="200000"/>
              </a:lnSpc>
              <a:spcAft>
                <a:spcPts val="600"/>
              </a:spcAft>
            </a:pPr>
            <a:endParaRPr lang="en-US" altLang="zh-TW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45743983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zh-TW" altLang="en-US" sz="4800">
                <a:latin typeface="Microsoft JhengHei"/>
                <a:ea typeface="Microsoft JhengHei"/>
                <a:cs typeface="Microsoft JhengHei"/>
                <a:sym typeface="Microsoft JhengHei"/>
              </a:rPr>
              <a:t>未來的可能性</a:t>
            </a:r>
            <a:endParaRPr lang="en-US" altLang="zh-TW" sz="4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考量各群組人數和優先權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無縫搬移群組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動態負載平衡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動態備援檔案</a:t>
            </a:r>
          </a:p>
        </p:txBody>
      </p:sp>
    </p:spTree>
    <p:extLst>
      <p:ext uri="{BB962C8B-B14F-4D97-AF65-F5344CB8AC3E}">
        <p14:creationId xmlns:p14="http://schemas.microsoft.com/office/powerpoint/2010/main" val="1372740962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zh-TW" altLang="en-US" sz="4800">
                <a:latin typeface="Microsoft JhengHei"/>
                <a:ea typeface="Microsoft JhengHei"/>
                <a:cs typeface="Microsoft JhengHei"/>
                <a:sym typeface="Microsoft JhengHei"/>
              </a:rPr>
              <a:t>未來的可能性</a:t>
            </a:r>
            <a:endParaRPr lang="en-US" altLang="zh-TW" sz="48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考量各群組人數和優先權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無縫搬移群組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動態負載平衡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動態備援檔案</a:t>
            </a:r>
          </a:p>
        </p:txBody>
      </p:sp>
    </p:spTree>
    <p:extLst>
      <p:ext uri="{BB962C8B-B14F-4D97-AF65-F5344CB8AC3E}">
        <p14:creationId xmlns:p14="http://schemas.microsoft.com/office/powerpoint/2010/main" val="3197975989"/>
      </p:ext>
    </p:extLst>
  </p:cSld>
  <p:clrMapOvr>
    <a:masterClrMapping/>
  </p:clrMapOvr>
  <p:transition spd="slow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DEMO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zh-TW" altLang="en-US" sz="28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61086845"/>
      </p:ext>
    </p:extLst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DEMO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zh-TW" altLang="en-US" sz="28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2017-06-26 01-27-29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31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8945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7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title"/>
          </p:nvPr>
        </p:nvSpPr>
        <p:spPr>
          <a:xfrm>
            <a:off x="5382393" y="1948521"/>
            <a:ext cx="1427211" cy="1184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6000" dirty="0" smtClean="0"/>
              <a:t>QAT</a:t>
            </a:r>
            <a:br>
              <a:rPr lang="en-US" altLang="zh-TW" sz="6000" dirty="0" smtClean="0"/>
            </a:br>
            <a:endParaRPr lang="en-US" altLang="zh-TW" sz="6000" dirty="0"/>
          </a:p>
        </p:txBody>
      </p:sp>
      <p:sp>
        <p:nvSpPr>
          <p:cNvPr id="2" name="文字方塊 1"/>
          <p:cNvSpPr txBox="1"/>
          <p:nvPr/>
        </p:nvSpPr>
        <p:spPr>
          <a:xfrm>
            <a:off x="5057895" y="3692435"/>
            <a:ext cx="20762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 smtClean="0">
                <a:solidFill>
                  <a:schemeClr val="bg2"/>
                </a:solidFill>
              </a:rPr>
              <a:t>Q&amp;A</a:t>
            </a:r>
            <a:r>
              <a:rPr lang="zh-TW" altLang="en-US" sz="3200" dirty="0" smtClean="0">
                <a:solidFill>
                  <a:schemeClr val="bg2"/>
                </a:solidFill>
              </a:rPr>
              <a:t> </a:t>
            </a:r>
            <a:r>
              <a:rPr lang="en-US" altLang="zh-TW" sz="3200" dirty="0" smtClean="0">
                <a:solidFill>
                  <a:schemeClr val="bg2"/>
                </a:solidFill>
              </a:rPr>
              <a:t>Time</a:t>
            </a:r>
            <a:endParaRPr lang="zh-TW" altLang="en-US" sz="3200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Problem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NFS server 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分流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NFS server </a:t>
            </a:r>
            <a:r>
              <a:rPr lang="zh-TW" altLang="en-US" sz="2800">
                <a:solidFill>
                  <a:srgbClr val="695D4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備援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Clr>
                <a:srgbClr val="695D46"/>
              </a:buClr>
              <a:buFont typeface="Arial" panose="020B0604020202020204" pitchFamily="34" charset="0"/>
              <a:buChar char="•"/>
            </a:pPr>
            <a:r>
              <a:rPr lang="zh-TW" altLang="en-US" sz="2800">
                <a:solidFill>
                  <a:srgbClr val="695D4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使用者管理</a:t>
            </a:r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Structure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zh-TW" altLang="en-US" sz="2400">
              <a:solidFill>
                <a:srgbClr val="695D46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7" name="資料庫圖表 6"/>
          <p:cNvGraphicFramePr/>
          <p:nvPr>
            <p:extLst>
              <p:ext uri="{D42A27DB-BD31-4B8C-83A1-F6EECF244321}">
                <p14:modId xmlns:p14="http://schemas.microsoft.com/office/powerpoint/2010/main" val="2323080893"/>
              </p:ext>
            </p:extLst>
          </p:nvPr>
        </p:nvGraphicFramePr>
        <p:xfrm>
          <a:off x="1811717" y="691144"/>
          <a:ext cx="8568567" cy="57123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88012986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DNS Server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  <p:extLst>
              <p:ext uri="{D42A27DB-BD31-4B8C-83A1-F6EECF244321}">
                <p14:modId xmlns:p14="http://schemas.microsoft.com/office/powerpoint/2010/main" val="3557512284"/>
              </p:ext>
            </p:extLst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對應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IP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即時處理緊急意外</a:t>
            </a:r>
          </a:p>
        </p:txBody>
      </p:sp>
    </p:spTree>
    <p:extLst>
      <p:ext uri="{BB962C8B-B14F-4D97-AF65-F5344CB8AC3E}">
        <p14:creationId xmlns:p14="http://schemas.microsoft.com/office/powerpoint/2010/main" val="56517895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NFS Master Server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NFS server &amp; Client 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服務相關檔案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只需操作一台機器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兼具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NFS server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功能</a:t>
            </a:r>
          </a:p>
        </p:txBody>
      </p:sp>
    </p:spTree>
    <p:extLst>
      <p:ext uri="{BB962C8B-B14F-4D97-AF65-F5344CB8AC3E}">
        <p14:creationId xmlns:p14="http://schemas.microsoft.com/office/powerpoint/2010/main" val="2340329073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NFS Server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存放著使用者資料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Special Service</a:t>
            </a:r>
          </a:p>
        </p:txBody>
      </p:sp>
    </p:spTree>
    <p:extLst>
      <p:ext uri="{BB962C8B-B14F-4D97-AF65-F5344CB8AC3E}">
        <p14:creationId xmlns:p14="http://schemas.microsoft.com/office/powerpoint/2010/main" val="1067296609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Client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進入家目錄時 </a:t>
            </a:r>
            <a:r>
              <a:rPr lang="en-US" altLang="zh-TW" sz="280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autofs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自動掛載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Special Service</a:t>
            </a:r>
          </a:p>
        </p:txBody>
      </p:sp>
    </p:spTree>
    <p:extLst>
      <p:ext uri="{BB962C8B-B14F-4D97-AF65-F5344CB8AC3E}">
        <p14:creationId xmlns:p14="http://schemas.microsoft.com/office/powerpoint/2010/main" val="2087185185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Hash function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4350535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初始化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增加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刪除群組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增加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&amp;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刪除機器</a:t>
            </a:r>
          </a:p>
        </p:txBody>
      </p:sp>
      <p:sp>
        <p:nvSpPr>
          <p:cNvPr id="4" name="Shape 73"/>
          <p:cNvSpPr txBox="1">
            <a:spLocks/>
          </p:cNvSpPr>
          <p:nvPr/>
        </p:nvSpPr>
        <p:spPr>
          <a:xfrm>
            <a:off x="6418216" y="1688433"/>
            <a:ext cx="4350535" cy="4403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buNone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None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平衡負載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平衡備援</a:t>
            </a:r>
          </a:p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最小化搬移</a:t>
            </a:r>
          </a:p>
        </p:txBody>
      </p:sp>
    </p:spTree>
    <p:extLst>
      <p:ext uri="{BB962C8B-B14F-4D97-AF65-F5344CB8AC3E}">
        <p14:creationId xmlns:p14="http://schemas.microsoft.com/office/powerpoint/2010/main" val="691554616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24683" y="593366"/>
            <a:ext cx="10342635" cy="943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TW" sz="4800">
                <a:latin typeface="Microsoft JhengHei"/>
                <a:ea typeface="Microsoft JhengHei"/>
                <a:cs typeface="Microsoft JhengHei"/>
                <a:sym typeface="Microsoft JhengHei"/>
              </a:rPr>
              <a:t>Moving files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1449374" y="1688433"/>
            <a:ext cx="9293252" cy="4403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27050" indent="-457200">
              <a:lnSpc>
                <a:spcPct val="20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把資料從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B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機器移到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C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機器上，但是不通過</a:t>
            </a:r>
            <a:r>
              <a:rPr lang="en-US" altLang="zh-TW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A</a:t>
            </a:r>
            <a:r>
              <a:rPr lang="zh-TW" altLang="en-US" sz="2800">
                <a:latin typeface="微軟正黑體" panose="020B0604030504040204" pitchFamily="34" charset="-120"/>
                <a:ea typeface="微軟正黑體" panose="020B0604030504040204" pitchFamily="34" charset="-120"/>
              </a:rPr>
              <a:t>機器</a:t>
            </a:r>
            <a:endParaRPr lang="en-US" altLang="zh-TW" sz="28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34" name="群組 33"/>
          <p:cNvGrpSpPr/>
          <p:nvPr/>
        </p:nvGrpSpPr>
        <p:grpSpPr>
          <a:xfrm>
            <a:off x="1449374" y="3016768"/>
            <a:ext cx="4345577" cy="3038082"/>
            <a:chOff x="1449374" y="3016768"/>
            <a:chExt cx="4345577" cy="3038082"/>
          </a:xfrm>
        </p:grpSpPr>
        <p:graphicFrame>
          <p:nvGraphicFramePr>
            <p:cNvPr id="7" name="資料庫圖表 6"/>
            <p:cNvGraphicFramePr/>
            <p:nvPr>
              <p:extLst>
                <p:ext uri="{D42A27DB-BD31-4B8C-83A1-F6EECF244321}">
                  <p14:modId xmlns:p14="http://schemas.microsoft.com/office/powerpoint/2010/main" val="2398780389"/>
                </p:ext>
              </p:extLst>
            </p:nvPr>
          </p:nvGraphicFramePr>
          <p:xfrm>
            <a:off x="1449374" y="3016768"/>
            <a:ext cx="4345577" cy="3038082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3" name="文字方塊 2"/>
            <p:cNvSpPr txBox="1"/>
            <p:nvPr/>
          </p:nvSpPr>
          <p:spPr>
            <a:xfrm>
              <a:off x="3708279" y="4000597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800">
                  <a:solidFill>
                    <a:schemeClr val="bg2"/>
                  </a:solidFill>
                </a:rPr>
                <a:t>掛載</a:t>
              </a:r>
            </a:p>
          </p:txBody>
        </p:sp>
        <p:sp>
          <p:nvSpPr>
            <p:cNvPr id="9" name="文字方塊 8"/>
            <p:cNvSpPr txBox="1"/>
            <p:nvPr/>
          </p:nvSpPr>
          <p:spPr>
            <a:xfrm>
              <a:off x="2914269" y="4000597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800">
                  <a:solidFill>
                    <a:schemeClr val="bg2"/>
                  </a:solidFill>
                </a:rPr>
                <a:t>掛載</a:t>
              </a:r>
            </a:p>
          </p:txBody>
        </p:sp>
      </p:grpSp>
      <p:grpSp>
        <p:nvGrpSpPr>
          <p:cNvPr id="35" name="群組 34"/>
          <p:cNvGrpSpPr/>
          <p:nvPr/>
        </p:nvGrpSpPr>
        <p:grpSpPr>
          <a:xfrm>
            <a:off x="6397049" y="2938840"/>
            <a:ext cx="4124113" cy="3038082"/>
            <a:chOff x="6397049" y="2938840"/>
            <a:chExt cx="4124113" cy="3038082"/>
          </a:xfrm>
        </p:grpSpPr>
        <p:graphicFrame>
          <p:nvGraphicFramePr>
            <p:cNvPr id="2" name="資料庫圖表 1"/>
            <p:cNvGraphicFramePr/>
            <p:nvPr>
              <p:extLst>
                <p:ext uri="{D42A27DB-BD31-4B8C-83A1-F6EECF244321}">
                  <p14:modId xmlns:p14="http://schemas.microsoft.com/office/powerpoint/2010/main" val="3042946765"/>
                </p:ext>
              </p:extLst>
            </p:nvPr>
          </p:nvGraphicFramePr>
          <p:xfrm>
            <a:off x="6397049" y="2938840"/>
            <a:ext cx="4124113" cy="3038082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  <p:sp>
          <p:nvSpPr>
            <p:cNvPr id="11" name="文字方塊 10"/>
            <p:cNvSpPr txBox="1"/>
            <p:nvPr/>
          </p:nvSpPr>
          <p:spPr>
            <a:xfrm>
              <a:off x="7991324" y="5096421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800">
                  <a:solidFill>
                    <a:schemeClr val="bg2"/>
                  </a:solidFill>
                </a:rPr>
                <a:t>掛載</a:t>
              </a:r>
            </a:p>
          </p:txBody>
        </p:sp>
        <p:sp>
          <p:nvSpPr>
            <p:cNvPr id="12" name="文字方塊 11"/>
            <p:cNvSpPr txBox="1"/>
            <p:nvPr/>
          </p:nvSpPr>
          <p:spPr>
            <a:xfrm>
              <a:off x="6901783" y="4074949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800">
                  <a:solidFill>
                    <a:schemeClr val="bg2"/>
                  </a:solidFill>
                </a:rPr>
                <a:t>命令</a:t>
              </a:r>
            </a:p>
          </p:txBody>
        </p:sp>
      </p:grpSp>
      <p:grpSp>
        <p:nvGrpSpPr>
          <p:cNvPr id="30" name="群組 29"/>
          <p:cNvGrpSpPr/>
          <p:nvPr/>
        </p:nvGrpSpPr>
        <p:grpSpPr>
          <a:xfrm>
            <a:off x="2574070" y="3186545"/>
            <a:ext cx="2096183" cy="2758422"/>
            <a:chOff x="2574070" y="3186545"/>
            <a:chExt cx="2096183" cy="2758422"/>
          </a:xfrm>
        </p:grpSpPr>
        <p:sp>
          <p:nvSpPr>
            <p:cNvPr id="28" name="弧形 27"/>
            <p:cNvSpPr/>
            <p:nvPr/>
          </p:nvSpPr>
          <p:spPr>
            <a:xfrm>
              <a:off x="2574070" y="3186545"/>
              <a:ext cx="2096183" cy="2279208"/>
            </a:xfrm>
            <a:prstGeom prst="arc">
              <a:avLst>
                <a:gd name="adj1" fmla="val 21072500"/>
                <a:gd name="adj2" fmla="val 11412079"/>
              </a:avLst>
            </a:prstGeom>
            <a:ln w="88900">
              <a:headEnd type="stealth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文字方塊 30"/>
            <p:cNvSpPr txBox="1"/>
            <p:nvPr/>
          </p:nvSpPr>
          <p:spPr>
            <a:xfrm>
              <a:off x="3298995" y="5575635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800">
                  <a:solidFill>
                    <a:schemeClr val="bg2"/>
                  </a:solidFill>
                </a:rPr>
                <a:t>移動</a:t>
              </a:r>
            </a:p>
          </p:txBody>
        </p:sp>
      </p:grpSp>
      <p:grpSp>
        <p:nvGrpSpPr>
          <p:cNvPr id="29" name="群組 28"/>
          <p:cNvGrpSpPr/>
          <p:nvPr/>
        </p:nvGrpSpPr>
        <p:grpSpPr>
          <a:xfrm>
            <a:off x="6978115" y="4457881"/>
            <a:ext cx="2363724" cy="1717779"/>
            <a:chOff x="6978115" y="4457881"/>
            <a:chExt cx="2363724" cy="1717779"/>
          </a:xfrm>
        </p:grpSpPr>
        <p:sp>
          <p:nvSpPr>
            <p:cNvPr id="32" name="弧形 31"/>
            <p:cNvSpPr/>
            <p:nvPr/>
          </p:nvSpPr>
          <p:spPr>
            <a:xfrm>
              <a:off x="7548114" y="4457881"/>
              <a:ext cx="1793725" cy="1717779"/>
            </a:xfrm>
            <a:prstGeom prst="arc">
              <a:avLst>
                <a:gd name="adj1" fmla="val 1604343"/>
                <a:gd name="adj2" fmla="val 14749622"/>
              </a:avLst>
            </a:prstGeom>
            <a:ln w="88900">
              <a:headEnd type="stealth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3" name="文字方塊 32"/>
            <p:cNvSpPr txBox="1"/>
            <p:nvPr/>
          </p:nvSpPr>
          <p:spPr>
            <a:xfrm>
              <a:off x="6978115" y="5803293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800">
                  <a:solidFill>
                    <a:schemeClr val="bg2"/>
                  </a:solidFill>
                </a:rPr>
                <a:t>移動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348765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282</Words>
  <Application>Microsoft Office PowerPoint</Application>
  <PresentationFormat>寬螢幕</PresentationFormat>
  <Paragraphs>100</Paragraphs>
  <Slides>18</Slides>
  <Notes>18</Notes>
  <HiddenSlides>0</HiddenSlides>
  <MMClips>1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6" baseType="lpstr">
      <vt:lpstr>PT Sans Narrow</vt:lpstr>
      <vt:lpstr>Microsoft JhengHei</vt:lpstr>
      <vt:lpstr>Calibri</vt:lpstr>
      <vt:lpstr>Open Sans</vt:lpstr>
      <vt:lpstr>新細明體</vt:lpstr>
      <vt:lpstr>Microsoft JhengHei</vt:lpstr>
      <vt:lpstr>Arial</vt:lpstr>
      <vt:lpstr>tropic</vt:lpstr>
      <vt:lpstr>NASA 2017 Final Project NFS 伺服器靜態負載平衡</vt:lpstr>
      <vt:lpstr>Problem</vt:lpstr>
      <vt:lpstr>Structure</vt:lpstr>
      <vt:lpstr>DNS Server</vt:lpstr>
      <vt:lpstr>NFS Master Server</vt:lpstr>
      <vt:lpstr>NFS Server</vt:lpstr>
      <vt:lpstr>Client</vt:lpstr>
      <vt:lpstr>Hash function</vt:lpstr>
      <vt:lpstr>Moving files</vt:lpstr>
      <vt:lpstr>Moving files</vt:lpstr>
      <vt:lpstr>比較</vt:lpstr>
      <vt:lpstr>Auto backup</vt:lpstr>
      <vt:lpstr>遇到的困難</vt:lpstr>
      <vt:lpstr>未來的可能性</vt:lpstr>
      <vt:lpstr>未來的可能性</vt:lpstr>
      <vt:lpstr>DEMO</vt:lpstr>
      <vt:lpstr>DEMO</vt:lpstr>
      <vt:lpstr>QAT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NASA 2017 Final Project NFS 伺服器靜態負載平衡</dc:title>
  <cp:lastModifiedBy>周逸</cp:lastModifiedBy>
  <cp:revision>3</cp:revision>
  <dcterms:modified xsi:type="dcterms:W3CDTF">2017-06-26T01:30:19Z</dcterms:modified>
</cp:coreProperties>
</file>

<file path=docProps/thumbnail.jpeg>
</file>